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Override1.xml" ContentType="application/vnd.openxmlformats-officedocument.themeOverride+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3.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4.xml" ContentType="application/vnd.openxmlformats-officedocument.theme+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1" r:id="rId1"/>
    <p:sldMasterId id="2147484448" r:id="rId2"/>
    <p:sldMasterId id="2147484460" r:id="rId3"/>
    <p:sldMasterId id="2147484478" r:id="rId4"/>
    <p:sldMasterId id="2147484490" r:id="rId5"/>
  </p:sldMasterIdLst>
  <p:notesMasterIdLst>
    <p:notesMasterId r:id="rId43"/>
  </p:notesMasterIdLst>
  <p:handoutMasterIdLst>
    <p:handoutMasterId r:id="rId44"/>
  </p:handoutMasterIdLst>
  <p:sldIdLst>
    <p:sldId id="292" r:id="rId6"/>
    <p:sldId id="346" r:id="rId7"/>
    <p:sldId id="382" r:id="rId8"/>
    <p:sldId id="348" r:id="rId9"/>
    <p:sldId id="323" r:id="rId10"/>
    <p:sldId id="364" r:id="rId11"/>
    <p:sldId id="365" r:id="rId12"/>
    <p:sldId id="366" r:id="rId13"/>
    <p:sldId id="367" r:id="rId14"/>
    <p:sldId id="368" r:id="rId15"/>
    <p:sldId id="369" r:id="rId16"/>
    <p:sldId id="320" r:id="rId17"/>
    <p:sldId id="321" r:id="rId18"/>
    <p:sldId id="372" r:id="rId19"/>
    <p:sldId id="370" r:id="rId20"/>
    <p:sldId id="352" r:id="rId21"/>
    <p:sldId id="353" r:id="rId22"/>
    <p:sldId id="354" r:id="rId23"/>
    <p:sldId id="355" r:id="rId24"/>
    <p:sldId id="380" r:id="rId25"/>
    <p:sldId id="363" r:id="rId26"/>
    <p:sldId id="362" r:id="rId27"/>
    <p:sldId id="356" r:id="rId28"/>
    <p:sldId id="357" r:id="rId29"/>
    <p:sldId id="358" r:id="rId30"/>
    <p:sldId id="359" r:id="rId31"/>
    <p:sldId id="373" r:id="rId32"/>
    <p:sldId id="374" r:id="rId33"/>
    <p:sldId id="378" r:id="rId34"/>
    <p:sldId id="375" r:id="rId35"/>
    <p:sldId id="318" r:id="rId36"/>
    <p:sldId id="319" r:id="rId37"/>
    <p:sldId id="377" r:id="rId38"/>
    <p:sldId id="277" r:id="rId39"/>
    <p:sldId id="259" r:id="rId40"/>
    <p:sldId id="261" r:id="rId41"/>
    <p:sldId id="379" r:id="rId42"/>
  </p:sldIdLst>
  <p:sldSz cx="9144000" cy="6858000" type="screen4x3"/>
  <p:notesSz cx="6858000" cy="9144000"/>
  <p:defaultTex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sz="2400" kern="1200">
        <a:solidFill>
          <a:schemeClr val="tx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sz="2400" kern="1200">
        <a:solidFill>
          <a:schemeClr val="tx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sz="2400" kern="1200">
        <a:solidFill>
          <a:schemeClr val="tx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sz="2400" kern="1200">
        <a:solidFill>
          <a:schemeClr val="tx1"/>
        </a:solidFill>
        <a:latin typeface="Arial" panose="020B0604020202020204" pitchFamily="34" charset="0"/>
        <a:ea typeface="MS PGothic" panose="020B0600070205080204"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E0202"/>
    <a:srgbClr val="FF964F"/>
    <a:srgbClr val="FFFFB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243"/>
    <p:restoredTop sz="94681"/>
  </p:normalViewPr>
  <p:slideViewPr>
    <p:cSldViewPr>
      <p:cViewPr varScale="1">
        <p:scale>
          <a:sx n="109" d="100"/>
          <a:sy n="109" d="100"/>
        </p:scale>
        <p:origin x="1386" y="10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theme" Target="theme/theme1.xml"/><Relationship Id="rId7" Type="http://schemas.openxmlformats.org/officeDocument/2006/relationships/slide" Target="slides/slide2.xml"/><Relationship Id="rId2" Type="http://schemas.openxmlformats.org/officeDocument/2006/relationships/slideMaster" Target="slideMasters/slideMaster2.xml"/><Relationship Id="rId16" Type="http://schemas.openxmlformats.org/officeDocument/2006/relationships/slide" Target="slides/slide11.xml"/><Relationship Id="rId29" Type="http://schemas.openxmlformats.org/officeDocument/2006/relationships/slide" Target="slides/slide24.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presProps" Target="presProps.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handoutMaster" Target="handoutMasters/handoutMaster1.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notesMaster" Target="notesMasters/notesMaster1.xml"/><Relationship Id="rId48" Type="http://schemas.openxmlformats.org/officeDocument/2006/relationships/tableStyles" Target="tableStyles.xml"/><Relationship Id="rId8" Type="http://schemas.openxmlformats.org/officeDocument/2006/relationships/slide" Target="slides/slide3.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viewProps" Target="viewProps.xml"/><Relationship Id="rId20" Type="http://schemas.openxmlformats.org/officeDocument/2006/relationships/slide" Target="slides/slide15.xml"/><Relationship Id="rId41" Type="http://schemas.openxmlformats.org/officeDocument/2006/relationships/slide" Target="slides/slide36.xml"/></Relationships>
</file>

<file path=ppt/diagrams/_rels/data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svg"/><Relationship Id="rId1" Type="http://schemas.openxmlformats.org/officeDocument/2006/relationships/image" Target="../media/image20.png"/><Relationship Id="rId4" Type="http://schemas.openxmlformats.org/officeDocument/2006/relationships/image" Target="../media/image23.svg"/></Relationships>
</file>

<file path=ppt/diagrams/_rels/drawing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svg"/><Relationship Id="rId1" Type="http://schemas.openxmlformats.org/officeDocument/2006/relationships/image" Target="../media/image20.png"/><Relationship Id="rId4" Type="http://schemas.openxmlformats.org/officeDocument/2006/relationships/image" Target="../media/image23.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a:alpha val="0"/>
      </a:schemeClr>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A0CCC30-223F-4103-86EF-B033EE9D7B5C}" type="doc">
      <dgm:prSet loTypeId="urn:microsoft.com/office/officeart/2018/2/layout/IconLabelDescriptionList" loCatId="icon" qsTypeId="urn:microsoft.com/office/officeart/2005/8/quickstyle/simple1" qsCatId="simple" csTypeId="urn:microsoft.com/office/officeart/2018/5/colors/Iconchunking_neutralbg_colorful2" csCatId="colorful" phldr="1"/>
      <dgm:spPr/>
      <dgm:t>
        <a:bodyPr/>
        <a:lstStyle/>
        <a:p>
          <a:endParaRPr lang="en-US"/>
        </a:p>
      </dgm:t>
    </dgm:pt>
    <dgm:pt modelId="{2A6A7806-1AA6-49B7-AF8E-D3A2249DB1F7}">
      <dgm:prSet/>
      <dgm:spPr/>
      <dgm:t>
        <a:bodyPr/>
        <a:lstStyle/>
        <a:p>
          <a:pPr>
            <a:defRPr b="1"/>
          </a:pPr>
          <a:r>
            <a:rPr lang="en-US" dirty="0"/>
            <a:t>Food and Beverage / Retail Software </a:t>
          </a:r>
        </a:p>
      </dgm:t>
    </dgm:pt>
    <dgm:pt modelId="{A99391F3-F0AE-4254-830B-607C0C0840AD}" type="parTrans" cxnId="{93C8FF24-6E0E-414D-BDD5-80570D3816ED}">
      <dgm:prSet/>
      <dgm:spPr/>
      <dgm:t>
        <a:bodyPr/>
        <a:lstStyle/>
        <a:p>
          <a:endParaRPr lang="en-US"/>
        </a:p>
      </dgm:t>
    </dgm:pt>
    <dgm:pt modelId="{4E73871F-3F14-47F5-A9A2-B5CD4416F0BC}" type="sibTrans" cxnId="{93C8FF24-6E0E-414D-BDD5-80570D3816ED}">
      <dgm:prSet/>
      <dgm:spPr/>
      <dgm:t>
        <a:bodyPr/>
        <a:lstStyle/>
        <a:p>
          <a:endParaRPr lang="en-US"/>
        </a:p>
      </dgm:t>
    </dgm:pt>
    <dgm:pt modelId="{65AFDDC6-3441-4E22-B06C-ED78172C4908}">
      <dgm:prSet/>
      <dgm:spPr/>
      <dgm:t>
        <a:bodyPr/>
        <a:lstStyle/>
        <a:p>
          <a:r>
            <a:rPr lang="en-US"/>
            <a:t>Software: Android Studio</a:t>
          </a:r>
        </a:p>
      </dgm:t>
    </dgm:pt>
    <dgm:pt modelId="{BBE2434A-C19E-47F7-841C-84253A0D1D0C}" type="parTrans" cxnId="{D855576C-1052-432C-B3D5-0388740C8353}">
      <dgm:prSet/>
      <dgm:spPr/>
      <dgm:t>
        <a:bodyPr/>
        <a:lstStyle/>
        <a:p>
          <a:endParaRPr lang="en-US"/>
        </a:p>
      </dgm:t>
    </dgm:pt>
    <dgm:pt modelId="{EB4F32BA-E39F-4E93-A7BC-4DCFEE491064}" type="sibTrans" cxnId="{D855576C-1052-432C-B3D5-0388740C8353}">
      <dgm:prSet/>
      <dgm:spPr/>
      <dgm:t>
        <a:bodyPr/>
        <a:lstStyle/>
        <a:p>
          <a:endParaRPr lang="en-US"/>
        </a:p>
      </dgm:t>
    </dgm:pt>
    <dgm:pt modelId="{3A8F3797-4BE2-40D8-B5A5-9985BA81E52A}">
      <dgm:prSet/>
      <dgm:spPr/>
      <dgm:t>
        <a:bodyPr/>
        <a:lstStyle/>
        <a:p>
          <a:r>
            <a:rPr lang="en-US"/>
            <a:t>Server: MySQL</a:t>
          </a:r>
        </a:p>
      </dgm:t>
    </dgm:pt>
    <dgm:pt modelId="{690E7805-7256-4690-900C-CB0A31F8F395}" type="parTrans" cxnId="{72C062A6-F23B-4FBB-91C0-8BD4D370460B}">
      <dgm:prSet/>
      <dgm:spPr/>
      <dgm:t>
        <a:bodyPr/>
        <a:lstStyle/>
        <a:p>
          <a:endParaRPr lang="en-US"/>
        </a:p>
      </dgm:t>
    </dgm:pt>
    <dgm:pt modelId="{44235A7D-34E5-48D1-8A53-2C6045D588BC}" type="sibTrans" cxnId="{72C062A6-F23B-4FBB-91C0-8BD4D370460B}">
      <dgm:prSet/>
      <dgm:spPr/>
      <dgm:t>
        <a:bodyPr/>
        <a:lstStyle/>
        <a:p>
          <a:endParaRPr lang="en-US"/>
        </a:p>
      </dgm:t>
    </dgm:pt>
    <dgm:pt modelId="{223072DD-0E71-4EDE-A91E-09D34D845562}">
      <dgm:prSet/>
      <dgm:spPr/>
      <dgm:t>
        <a:bodyPr/>
        <a:lstStyle/>
        <a:p>
          <a:r>
            <a:rPr lang="en-US" dirty="0"/>
            <a:t>Worked on UI and worked to add functionality and new features</a:t>
          </a:r>
        </a:p>
        <a:p>
          <a:r>
            <a:rPr lang="en-US" dirty="0"/>
            <a:t>Fix bugs</a:t>
          </a:r>
        </a:p>
        <a:p>
          <a:endParaRPr lang="en-US" dirty="0"/>
        </a:p>
      </dgm:t>
    </dgm:pt>
    <dgm:pt modelId="{9435776A-B67E-45FA-ABBE-1A32F70FE3B1}" type="parTrans" cxnId="{94C5B028-DCF9-4BBE-8310-AA5A06C8FDE7}">
      <dgm:prSet/>
      <dgm:spPr/>
      <dgm:t>
        <a:bodyPr/>
        <a:lstStyle/>
        <a:p>
          <a:endParaRPr lang="en-US"/>
        </a:p>
      </dgm:t>
    </dgm:pt>
    <dgm:pt modelId="{C8779938-9E9D-45E5-8AB4-FA481848C611}" type="sibTrans" cxnId="{94C5B028-DCF9-4BBE-8310-AA5A06C8FDE7}">
      <dgm:prSet/>
      <dgm:spPr/>
      <dgm:t>
        <a:bodyPr/>
        <a:lstStyle/>
        <a:p>
          <a:endParaRPr lang="en-US"/>
        </a:p>
      </dgm:t>
    </dgm:pt>
    <dgm:pt modelId="{8857EDE1-88C3-4DE5-A9AC-C990E5F84FD8}">
      <dgm:prSet/>
      <dgm:spPr/>
      <dgm:t>
        <a:bodyPr/>
        <a:lstStyle/>
        <a:p>
          <a:pPr>
            <a:defRPr b="1"/>
          </a:pPr>
          <a:r>
            <a:rPr lang="en-US"/>
            <a:t>Lib Project</a:t>
          </a:r>
        </a:p>
      </dgm:t>
    </dgm:pt>
    <dgm:pt modelId="{046743AF-347B-4EF8-B6D0-82110EA62356}" type="parTrans" cxnId="{C46C55D0-7290-4614-87C1-9A5AC4290474}">
      <dgm:prSet/>
      <dgm:spPr/>
      <dgm:t>
        <a:bodyPr/>
        <a:lstStyle/>
        <a:p>
          <a:endParaRPr lang="en-US"/>
        </a:p>
      </dgm:t>
    </dgm:pt>
    <dgm:pt modelId="{66F16315-C9A6-42A5-9426-949F92181977}" type="sibTrans" cxnId="{C46C55D0-7290-4614-87C1-9A5AC4290474}">
      <dgm:prSet/>
      <dgm:spPr/>
      <dgm:t>
        <a:bodyPr/>
        <a:lstStyle/>
        <a:p>
          <a:endParaRPr lang="en-US"/>
        </a:p>
      </dgm:t>
    </dgm:pt>
    <dgm:pt modelId="{9A13F76A-C280-4EA0-B461-1DA6649CB95C}">
      <dgm:prSet/>
      <dgm:spPr/>
      <dgm:t>
        <a:bodyPr/>
        <a:lstStyle/>
        <a:p>
          <a:r>
            <a:rPr lang="en-US" dirty="0"/>
            <a:t>Work on developing library that would send information to various hardware devices</a:t>
          </a:r>
        </a:p>
        <a:p>
          <a:r>
            <a:rPr lang="en-US" dirty="0"/>
            <a:t>Work with code on both sides to tweak it so it follows the specs</a:t>
          </a:r>
        </a:p>
      </dgm:t>
    </dgm:pt>
    <dgm:pt modelId="{6359C317-8B20-42D2-9864-D49F5B6E9B5E}" type="parTrans" cxnId="{A8EFF463-E03B-40C2-91A8-19B7098BA8E9}">
      <dgm:prSet/>
      <dgm:spPr/>
      <dgm:t>
        <a:bodyPr/>
        <a:lstStyle/>
        <a:p>
          <a:endParaRPr lang="en-US"/>
        </a:p>
      </dgm:t>
    </dgm:pt>
    <dgm:pt modelId="{5BCE3F62-5F16-4F74-97AB-3A8F20F59723}" type="sibTrans" cxnId="{A8EFF463-E03B-40C2-91A8-19B7098BA8E9}">
      <dgm:prSet/>
      <dgm:spPr/>
      <dgm:t>
        <a:bodyPr/>
        <a:lstStyle/>
        <a:p>
          <a:endParaRPr lang="en-US"/>
        </a:p>
      </dgm:t>
    </dgm:pt>
    <dgm:pt modelId="{A08566FB-C500-44D9-926B-80F0B040A0A8}">
      <dgm:prSet/>
      <dgm:spPr/>
      <dgm:t>
        <a:bodyPr/>
        <a:lstStyle/>
        <a:p>
          <a:r>
            <a:rPr lang="en-US" dirty="0"/>
            <a:t>Actually released lib to other software houses for internal testing</a:t>
          </a:r>
        </a:p>
      </dgm:t>
    </dgm:pt>
    <dgm:pt modelId="{B6E869B4-BBE6-4ADD-81C6-42C153235858}" type="parTrans" cxnId="{D3CEB46D-D72D-4545-9FDE-7BBA001DF392}">
      <dgm:prSet/>
      <dgm:spPr/>
      <dgm:t>
        <a:bodyPr/>
        <a:lstStyle/>
        <a:p>
          <a:endParaRPr lang="en-US"/>
        </a:p>
      </dgm:t>
    </dgm:pt>
    <dgm:pt modelId="{00A3C684-D5A0-4A16-A5BA-7DE12E512A32}" type="sibTrans" cxnId="{D3CEB46D-D72D-4545-9FDE-7BBA001DF392}">
      <dgm:prSet/>
      <dgm:spPr/>
      <dgm:t>
        <a:bodyPr/>
        <a:lstStyle/>
        <a:p>
          <a:endParaRPr lang="en-US"/>
        </a:p>
      </dgm:t>
    </dgm:pt>
    <dgm:pt modelId="{4B7CCC9F-0B40-4546-8EE8-3F70BF2155DC}" type="pres">
      <dgm:prSet presAssocID="{4A0CCC30-223F-4103-86EF-B033EE9D7B5C}" presName="root" presStyleCnt="0">
        <dgm:presLayoutVars>
          <dgm:dir/>
          <dgm:resizeHandles val="exact"/>
        </dgm:presLayoutVars>
      </dgm:prSet>
      <dgm:spPr/>
    </dgm:pt>
    <dgm:pt modelId="{E6E4C3F1-ADCF-4F2C-9131-7323CB0AF3A9}" type="pres">
      <dgm:prSet presAssocID="{2A6A7806-1AA6-49B7-AF8E-D3A2249DB1F7}" presName="compNode" presStyleCnt="0"/>
      <dgm:spPr/>
    </dgm:pt>
    <dgm:pt modelId="{ECE59146-4AB2-4E72-9C08-3AF4FB7B693E}" type="pres">
      <dgm:prSet presAssocID="{2A6A7806-1AA6-49B7-AF8E-D3A2249DB1F7}"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omputer"/>
        </a:ext>
      </dgm:extLst>
    </dgm:pt>
    <dgm:pt modelId="{D0432553-A98F-4CDC-9F9D-29E9F8D28223}" type="pres">
      <dgm:prSet presAssocID="{2A6A7806-1AA6-49B7-AF8E-D3A2249DB1F7}" presName="iconSpace" presStyleCnt="0"/>
      <dgm:spPr/>
    </dgm:pt>
    <dgm:pt modelId="{92AD387A-BEA9-49E1-9BB8-660E2A91B114}" type="pres">
      <dgm:prSet presAssocID="{2A6A7806-1AA6-49B7-AF8E-D3A2249DB1F7}" presName="parTx" presStyleLbl="revTx" presStyleIdx="0" presStyleCnt="4">
        <dgm:presLayoutVars>
          <dgm:chMax val="0"/>
          <dgm:chPref val="0"/>
        </dgm:presLayoutVars>
      </dgm:prSet>
      <dgm:spPr/>
    </dgm:pt>
    <dgm:pt modelId="{4064375D-E22B-4480-934E-5F9E773EE665}" type="pres">
      <dgm:prSet presAssocID="{2A6A7806-1AA6-49B7-AF8E-D3A2249DB1F7}" presName="txSpace" presStyleCnt="0"/>
      <dgm:spPr/>
    </dgm:pt>
    <dgm:pt modelId="{3ECF8106-1A32-4E3A-BA42-D36F85F64AA8}" type="pres">
      <dgm:prSet presAssocID="{2A6A7806-1AA6-49B7-AF8E-D3A2249DB1F7}" presName="desTx" presStyleLbl="revTx" presStyleIdx="1" presStyleCnt="4">
        <dgm:presLayoutVars/>
      </dgm:prSet>
      <dgm:spPr/>
    </dgm:pt>
    <dgm:pt modelId="{EF5A70C9-FE2E-460C-8772-9653BFC87B2B}" type="pres">
      <dgm:prSet presAssocID="{4E73871F-3F14-47F5-A9A2-B5CD4416F0BC}" presName="sibTrans" presStyleCnt="0"/>
      <dgm:spPr/>
    </dgm:pt>
    <dgm:pt modelId="{BFB202EB-EF0C-4E19-BCDA-D018D0809042}" type="pres">
      <dgm:prSet presAssocID="{8857EDE1-88C3-4DE5-A9AC-C990E5F84FD8}" presName="compNode" presStyleCnt="0"/>
      <dgm:spPr/>
    </dgm:pt>
    <dgm:pt modelId="{2942E429-E548-4A91-BBFD-AF4236576334}" type="pres">
      <dgm:prSet presAssocID="{8857EDE1-88C3-4DE5-A9AC-C990E5F84FD8}"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Laptop"/>
        </a:ext>
      </dgm:extLst>
    </dgm:pt>
    <dgm:pt modelId="{260C1166-1378-423C-9E32-8B48A10051A7}" type="pres">
      <dgm:prSet presAssocID="{8857EDE1-88C3-4DE5-A9AC-C990E5F84FD8}" presName="iconSpace" presStyleCnt="0"/>
      <dgm:spPr/>
    </dgm:pt>
    <dgm:pt modelId="{9364C97F-BA49-4E6B-9969-44F48C65BD5C}" type="pres">
      <dgm:prSet presAssocID="{8857EDE1-88C3-4DE5-A9AC-C990E5F84FD8}" presName="parTx" presStyleLbl="revTx" presStyleIdx="2" presStyleCnt="4">
        <dgm:presLayoutVars>
          <dgm:chMax val="0"/>
          <dgm:chPref val="0"/>
        </dgm:presLayoutVars>
      </dgm:prSet>
      <dgm:spPr/>
    </dgm:pt>
    <dgm:pt modelId="{3133555D-A633-4DD1-96DA-CD6C6D3CEF64}" type="pres">
      <dgm:prSet presAssocID="{8857EDE1-88C3-4DE5-A9AC-C990E5F84FD8}" presName="txSpace" presStyleCnt="0"/>
      <dgm:spPr/>
    </dgm:pt>
    <dgm:pt modelId="{84B22A7C-29E1-4FDE-B95B-00F3B16792D8}" type="pres">
      <dgm:prSet presAssocID="{8857EDE1-88C3-4DE5-A9AC-C990E5F84FD8}" presName="desTx" presStyleLbl="revTx" presStyleIdx="3" presStyleCnt="4">
        <dgm:presLayoutVars/>
      </dgm:prSet>
      <dgm:spPr/>
    </dgm:pt>
  </dgm:ptLst>
  <dgm:cxnLst>
    <dgm:cxn modelId="{1AF3041A-7E09-4C33-AE7B-3CDA7BA93350}" type="presOf" srcId="{A08566FB-C500-44D9-926B-80F0B040A0A8}" destId="{84B22A7C-29E1-4FDE-B95B-00F3B16792D8}" srcOrd="0" destOrd="1" presId="urn:microsoft.com/office/officeart/2018/2/layout/IconLabelDescriptionList"/>
    <dgm:cxn modelId="{104CE122-AAF2-407E-B5DD-B26C2DE784CE}" type="presOf" srcId="{4A0CCC30-223F-4103-86EF-B033EE9D7B5C}" destId="{4B7CCC9F-0B40-4546-8EE8-3F70BF2155DC}" srcOrd="0" destOrd="0" presId="urn:microsoft.com/office/officeart/2018/2/layout/IconLabelDescriptionList"/>
    <dgm:cxn modelId="{93C8FF24-6E0E-414D-BDD5-80570D3816ED}" srcId="{4A0CCC30-223F-4103-86EF-B033EE9D7B5C}" destId="{2A6A7806-1AA6-49B7-AF8E-D3A2249DB1F7}" srcOrd="0" destOrd="0" parTransId="{A99391F3-F0AE-4254-830B-607C0C0840AD}" sibTransId="{4E73871F-3F14-47F5-A9A2-B5CD4416F0BC}"/>
    <dgm:cxn modelId="{23B9FD25-9978-4F14-B2C1-25469F7F5985}" type="presOf" srcId="{65AFDDC6-3441-4E22-B06C-ED78172C4908}" destId="{3ECF8106-1A32-4E3A-BA42-D36F85F64AA8}" srcOrd="0" destOrd="0" presId="urn:microsoft.com/office/officeart/2018/2/layout/IconLabelDescriptionList"/>
    <dgm:cxn modelId="{94C5B028-DCF9-4BBE-8310-AA5A06C8FDE7}" srcId="{2A6A7806-1AA6-49B7-AF8E-D3A2249DB1F7}" destId="{223072DD-0E71-4EDE-A91E-09D34D845562}" srcOrd="2" destOrd="0" parTransId="{9435776A-B67E-45FA-ABBE-1A32F70FE3B1}" sibTransId="{C8779938-9E9D-45E5-8AB4-FA481848C611}"/>
    <dgm:cxn modelId="{E50A1F30-C8E9-4A51-B5EC-06B49012BBEE}" type="presOf" srcId="{223072DD-0E71-4EDE-A91E-09D34D845562}" destId="{3ECF8106-1A32-4E3A-BA42-D36F85F64AA8}" srcOrd="0" destOrd="2" presId="urn:microsoft.com/office/officeart/2018/2/layout/IconLabelDescriptionList"/>
    <dgm:cxn modelId="{A8EFF463-E03B-40C2-91A8-19B7098BA8E9}" srcId="{8857EDE1-88C3-4DE5-A9AC-C990E5F84FD8}" destId="{9A13F76A-C280-4EA0-B461-1DA6649CB95C}" srcOrd="0" destOrd="0" parTransId="{6359C317-8B20-42D2-9864-D49F5B6E9B5E}" sibTransId="{5BCE3F62-5F16-4F74-97AB-3A8F20F59723}"/>
    <dgm:cxn modelId="{D855576C-1052-432C-B3D5-0388740C8353}" srcId="{2A6A7806-1AA6-49B7-AF8E-D3A2249DB1F7}" destId="{65AFDDC6-3441-4E22-B06C-ED78172C4908}" srcOrd="0" destOrd="0" parTransId="{BBE2434A-C19E-47F7-841C-84253A0D1D0C}" sibTransId="{EB4F32BA-E39F-4E93-A7BC-4DCFEE491064}"/>
    <dgm:cxn modelId="{D3CEB46D-D72D-4545-9FDE-7BBA001DF392}" srcId="{8857EDE1-88C3-4DE5-A9AC-C990E5F84FD8}" destId="{A08566FB-C500-44D9-926B-80F0B040A0A8}" srcOrd="1" destOrd="0" parTransId="{B6E869B4-BBE6-4ADD-81C6-42C153235858}" sibTransId="{00A3C684-D5A0-4A16-A5BA-7DE12E512A32}"/>
    <dgm:cxn modelId="{EC549580-B254-413D-A960-CCC9BCA123D4}" type="presOf" srcId="{8857EDE1-88C3-4DE5-A9AC-C990E5F84FD8}" destId="{9364C97F-BA49-4E6B-9969-44F48C65BD5C}" srcOrd="0" destOrd="0" presId="urn:microsoft.com/office/officeart/2018/2/layout/IconLabelDescriptionList"/>
    <dgm:cxn modelId="{7AAEBA97-62A5-4714-BFF4-44B72CA72C09}" type="presOf" srcId="{9A13F76A-C280-4EA0-B461-1DA6649CB95C}" destId="{84B22A7C-29E1-4FDE-B95B-00F3B16792D8}" srcOrd="0" destOrd="0" presId="urn:microsoft.com/office/officeart/2018/2/layout/IconLabelDescriptionList"/>
    <dgm:cxn modelId="{72C062A6-F23B-4FBB-91C0-8BD4D370460B}" srcId="{2A6A7806-1AA6-49B7-AF8E-D3A2249DB1F7}" destId="{3A8F3797-4BE2-40D8-B5A5-9985BA81E52A}" srcOrd="1" destOrd="0" parTransId="{690E7805-7256-4690-900C-CB0A31F8F395}" sibTransId="{44235A7D-34E5-48D1-8A53-2C6045D588BC}"/>
    <dgm:cxn modelId="{0C4BB9C2-E75F-45A8-B968-F94499A11353}" type="presOf" srcId="{2A6A7806-1AA6-49B7-AF8E-D3A2249DB1F7}" destId="{92AD387A-BEA9-49E1-9BB8-660E2A91B114}" srcOrd="0" destOrd="0" presId="urn:microsoft.com/office/officeart/2018/2/layout/IconLabelDescriptionList"/>
    <dgm:cxn modelId="{C46C55D0-7290-4614-87C1-9A5AC4290474}" srcId="{4A0CCC30-223F-4103-86EF-B033EE9D7B5C}" destId="{8857EDE1-88C3-4DE5-A9AC-C990E5F84FD8}" srcOrd="1" destOrd="0" parTransId="{046743AF-347B-4EF8-B6D0-82110EA62356}" sibTransId="{66F16315-C9A6-42A5-9426-949F92181977}"/>
    <dgm:cxn modelId="{673A3FDC-37FD-4490-B010-25C8DE9FADAA}" type="presOf" srcId="{3A8F3797-4BE2-40D8-B5A5-9985BA81E52A}" destId="{3ECF8106-1A32-4E3A-BA42-D36F85F64AA8}" srcOrd="0" destOrd="1" presId="urn:microsoft.com/office/officeart/2018/2/layout/IconLabelDescriptionList"/>
    <dgm:cxn modelId="{8F52FAD5-647A-4383-9371-BD25B29F87C5}" type="presParOf" srcId="{4B7CCC9F-0B40-4546-8EE8-3F70BF2155DC}" destId="{E6E4C3F1-ADCF-4F2C-9131-7323CB0AF3A9}" srcOrd="0" destOrd="0" presId="urn:microsoft.com/office/officeart/2018/2/layout/IconLabelDescriptionList"/>
    <dgm:cxn modelId="{4CAAE799-F408-4133-803D-CD9AD7E71AE6}" type="presParOf" srcId="{E6E4C3F1-ADCF-4F2C-9131-7323CB0AF3A9}" destId="{ECE59146-4AB2-4E72-9C08-3AF4FB7B693E}" srcOrd="0" destOrd="0" presId="urn:microsoft.com/office/officeart/2018/2/layout/IconLabelDescriptionList"/>
    <dgm:cxn modelId="{08C0F863-81CB-4CE3-B8E8-E7F37E18D0C2}" type="presParOf" srcId="{E6E4C3F1-ADCF-4F2C-9131-7323CB0AF3A9}" destId="{D0432553-A98F-4CDC-9F9D-29E9F8D28223}" srcOrd="1" destOrd="0" presId="urn:microsoft.com/office/officeart/2018/2/layout/IconLabelDescriptionList"/>
    <dgm:cxn modelId="{4AD966D2-1C63-45B7-973F-E1D40D94E62D}" type="presParOf" srcId="{E6E4C3F1-ADCF-4F2C-9131-7323CB0AF3A9}" destId="{92AD387A-BEA9-49E1-9BB8-660E2A91B114}" srcOrd="2" destOrd="0" presId="urn:microsoft.com/office/officeart/2018/2/layout/IconLabelDescriptionList"/>
    <dgm:cxn modelId="{DD89F295-87FE-4695-A5F9-E4B5FC521642}" type="presParOf" srcId="{E6E4C3F1-ADCF-4F2C-9131-7323CB0AF3A9}" destId="{4064375D-E22B-4480-934E-5F9E773EE665}" srcOrd="3" destOrd="0" presId="urn:microsoft.com/office/officeart/2018/2/layout/IconLabelDescriptionList"/>
    <dgm:cxn modelId="{7EB00626-2BEF-4033-83DD-882459CB43C9}" type="presParOf" srcId="{E6E4C3F1-ADCF-4F2C-9131-7323CB0AF3A9}" destId="{3ECF8106-1A32-4E3A-BA42-D36F85F64AA8}" srcOrd="4" destOrd="0" presId="urn:microsoft.com/office/officeart/2018/2/layout/IconLabelDescriptionList"/>
    <dgm:cxn modelId="{E68DD7BB-450D-473D-8F26-59DB39D7F1BB}" type="presParOf" srcId="{4B7CCC9F-0B40-4546-8EE8-3F70BF2155DC}" destId="{EF5A70C9-FE2E-460C-8772-9653BFC87B2B}" srcOrd="1" destOrd="0" presId="urn:microsoft.com/office/officeart/2018/2/layout/IconLabelDescriptionList"/>
    <dgm:cxn modelId="{880DA3C6-7E37-43E2-972B-A410EBCE09F6}" type="presParOf" srcId="{4B7CCC9F-0B40-4546-8EE8-3F70BF2155DC}" destId="{BFB202EB-EF0C-4E19-BCDA-D018D0809042}" srcOrd="2" destOrd="0" presId="urn:microsoft.com/office/officeart/2018/2/layout/IconLabelDescriptionList"/>
    <dgm:cxn modelId="{2F722D35-78FE-402B-BEE4-BB6B20B39DF2}" type="presParOf" srcId="{BFB202EB-EF0C-4E19-BCDA-D018D0809042}" destId="{2942E429-E548-4A91-BBFD-AF4236576334}" srcOrd="0" destOrd="0" presId="urn:microsoft.com/office/officeart/2018/2/layout/IconLabelDescriptionList"/>
    <dgm:cxn modelId="{D7A6C10B-3136-4DEB-B8E1-45DB2888D865}" type="presParOf" srcId="{BFB202EB-EF0C-4E19-BCDA-D018D0809042}" destId="{260C1166-1378-423C-9E32-8B48A10051A7}" srcOrd="1" destOrd="0" presId="urn:microsoft.com/office/officeart/2018/2/layout/IconLabelDescriptionList"/>
    <dgm:cxn modelId="{038448F2-FDC0-4142-9C6F-E31134BEBE78}" type="presParOf" srcId="{BFB202EB-EF0C-4E19-BCDA-D018D0809042}" destId="{9364C97F-BA49-4E6B-9969-44F48C65BD5C}" srcOrd="2" destOrd="0" presId="urn:microsoft.com/office/officeart/2018/2/layout/IconLabelDescriptionList"/>
    <dgm:cxn modelId="{AE5077C9-3C1D-4C47-B80E-FB33705BAF61}" type="presParOf" srcId="{BFB202EB-EF0C-4E19-BCDA-D018D0809042}" destId="{3133555D-A633-4DD1-96DA-CD6C6D3CEF64}" srcOrd="3" destOrd="0" presId="urn:microsoft.com/office/officeart/2018/2/layout/IconLabelDescriptionList"/>
    <dgm:cxn modelId="{52E0B049-126C-41EC-8C9F-4D3229E472E7}" type="presParOf" srcId="{BFB202EB-EF0C-4E19-BCDA-D018D0809042}" destId="{84B22A7C-29E1-4FDE-B95B-00F3B16792D8}" srcOrd="4" destOrd="0" presId="urn:microsoft.com/office/officeart/2018/2/layout/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E59146-4AB2-4E72-9C08-3AF4FB7B693E}">
      <dsp:nvSpPr>
        <dsp:cNvPr id="0" name=""/>
        <dsp:cNvSpPr/>
      </dsp:nvSpPr>
      <dsp:spPr>
        <a:xfrm>
          <a:off x="7056" y="27181"/>
          <a:ext cx="1156494" cy="115649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92AD387A-BEA9-49E1-9BB8-660E2A91B114}">
      <dsp:nvSpPr>
        <dsp:cNvPr id="0" name=""/>
        <dsp:cNvSpPr/>
      </dsp:nvSpPr>
      <dsp:spPr>
        <a:xfrm>
          <a:off x="7056" y="1322976"/>
          <a:ext cx="3304270" cy="495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44550">
            <a:lnSpc>
              <a:spcPct val="90000"/>
            </a:lnSpc>
            <a:spcBef>
              <a:spcPct val="0"/>
            </a:spcBef>
            <a:spcAft>
              <a:spcPct val="35000"/>
            </a:spcAft>
            <a:buNone/>
            <a:defRPr b="1"/>
          </a:pPr>
          <a:r>
            <a:rPr lang="en-US" sz="1900" kern="1200" dirty="0"/>
            <a:t>Food and Beverage / Retail Software </a:t>
          </a:r>
        </a:p>
      </dsp:txBody>
      <dsp:txXfrm>
        <a:off x="7056" y="1322976"/>
        <a:ext cx="3304270" cy="495640"/>
      </dsp:txXfrm>
    </dsp:sp>
    <dsp:sp modelId="{3ECF8106-1A32-4E3A-BA42-D36F85F64AA8}">
      <dsp:nvSpPr>
        <dsp:cNvPr id="0" name=""/>
        <dsp:cNvSpPr/>
      </dsp:nvSpPr>
      <dsp:spPr>
        <a:xfrm>
          <a:off x="7056" y="1883408"/>
          <a:ext cx="3304270" cy="13833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pPr>
          <a:r>
            <a:rPr lang="en-US" sz="1400" kern="1200"/>
            <a:t>Software: Android Studio</a:t>
          </a:r>
        </a:p>
        <a:p>
          <a:pPr marL="0" lvl="0" indent="0" algn="l" defTabSz="622300">
            <a:lnSpc>
              <a:spcPct val="90000"/>
            </a:lnSpc>
            <a:spcBef>
              <a:spcPct val="0"/>
            </a:spcBef>
            <a:spcAft>
              <a:spcPct val="35000"/>
            </a:spcAft>
            <a:buNone/>
          </a:pPr>
          <a:r>
            <a:rPr lang="en-US" sz="1400" kern="1200"/>
            <a:t>Server: MySQL</a:t>
          </a:r>
        </a:p>
        <a:p>
          <a:pPr marL="0" lvl="0" indent="0" algn="l" defTabSz="622300">
            <a:lnSpc>
              <a:spcPct val="90000"/>
            </a:lnSpc>
            <a:spcBef>
              <a:spcPct val="0"/>
            </a:spcBef>
            <a:spcAft>
              <a:spcPct val="35000"/>
            </a:spcAft>
            <a:buNone/>
          </a:pPr>
          <a:r>
            <a:rPr lang="en-US" sz="1400" kern="1200" dirty="0"/>
            <a:t>Worked on UI and worked to add functionality and new features</a:t>
          </a:r>
        </a:p>
        <a:p>
          <a:pPr marL="0" lvl="0" indent="0" algn="l" defTabSz="622300">
            <a:lnSpc>
              <a:spcPct val="90000"/>
            </a:lnSpc>
            <a:spcBef>
              <a:spcPct val="0"/>
            </a:spcBef>
            <a:spcAft>
              <a:spcPct val="35000"/>
            </a:spcAft>
            <a:buNone/>
          </a:pPr>
          <a:r>
            <a:rPr lang="en-US" sz="1400" kern="1200" dirty="0"/>
            <a:t>Fix bugs</a:t>
          </a:r>
        </a:p>
        <a:p>
          <a:pPr marL="0" lvl="0" indent="0" algn="l" defTabSz="622300">
            <a:lnSpc>
              <a:spcPct val="90000"/>
            </a:lnSpc>
            <a:spcBef>
              <a:spcPct val="0"/>
            </a:spcBef>
            <a:spcAft>
              <a:spcPct val="35000"/>
            </a:spcAft>
            <a:buNone/>
          </a:pPr>
          <a:endParaRPr lang="en-US" sz="1400" kern="1200" dirty="0"/>
        </a:p>
      </dsp:txBody>
      <dsp:txXfrm>
        <a:off x="7056" y="1883408"/>
        <a:ext cx="3304270" cy="1383329"/>
      </dsp:txXfrm>
    </dsp:sp>
    <dsp:sp modelId="{2942E429-E548-4A91-BBFD-AF4236576334}">
      <dsp:nvSpPr>
        <dsp:cNvPr id="0" name=""/>
        <dsp:cNvSpPr/>
      </dsp:nvSpPr>
      <dsp:spPr>
        <a:xfrm>
          <a:off x="3889573" y="27181"/>
          <a:ext cx="1156494" cy="115649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9364C97F-BA49-4E6B-9969-44F48C65BD5C}">
      <dsp:nvSpPr>
        <dsp:cNvPr id="0" name=""/>
        <dsp:cNvSpPr/>
      </dsp:nvSpPr>
      <dsp:spPr>
        <a:xfrm>
          <a:off x="3889573" y="1322976"/>
          <a:ext cx="3304270" cy="495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44550">
            <a:lnSpc>
              <a:spcPct val="90000"/>
            </a:lnSpc>
            <a:spcBef>
              <a:spcPct val="0"/>
            </a:spcBef>
            <a:spcAft>
              <a:spcPct val="35000"/>
            </a:spcAft>
            <a:buNone/>
            <a:defRPr b="1"/>
          </a:pPr>
          <a:r>
            <a:rPr lang="en-US" sz="1900" kern="1200"/>
            <a:t>Lib Project</a:t>
          </a:r>
        </a:p>
      </dsp:txBody>
      <dsp:txXfrm>
        <a:off x="3889573" y="1322976"/>
        <a:ext cx="3304270" cy="495640"/>
      </dsp:txXfrm>
    </dsp:sp>
    <dsp:sp modelId="{84B22A7C-29E1-4FDE-B95B-00F3B16792D8}">
      <dsp:nvSpPr>
        <dsp:cNvPr id="0" name=""/>
        <dsp:cNvSpPr/>
      </dsp:nvSpPr>
      <dsp:spPr>
        <a:xfrm>
          <a:off x="3889573" y="1883408"/>
          <a:ext cx="3304270" cy="13833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pPr>
          <a:r>
            <a:rPr lang="en-US" sz="1400" kern="1200" dirty="0"/>
            <a:t>Work on developing library that would send information to various hardware devices</a:t>
          </a:r>
        </a:p>
        <a:p>
          <a:pPr marL="0" lvl="0" indent="0" algn="l" defTabSz="622300">
            <a:lnSpc>
              <a:spcPct val="90000"/>
            </a:lnSpc>
            <a:spcBef>
              <a:spcPct val="0"/>
            </a:spcBef>
            <a:spcAft>
              <a:spcPct val="35000"/>
            </a:spcAft>
            <a:buNone/>
          </a:pPr>
          <a:r>
            <a:rPr lang="en-US" sz="1400" kern="1200" dirty="0"/>
            <a:t>Work with code on both sides to tweak it so it follows the specs</a:t>
          </a:r>
        </a:p>
        <a:p>
          <a:pPr marL="0" lvl="0" indent="0" algn="l" defTabSz="622300">
            <a:lnSpc>
              <a:spcPct val="90000"/>
            </a:lnSpc>
            <a:spcBef>
              <a:spcPct val="0"/>
            </a:spcBef>
            <a:spcAft>
              <a:spcPct val="35000"/>
            </a:spcAft>
            <a:buNone/>
          </a:pPr>
          <a:r>
            <a:rPr lang="en-US" sz="1400" kern="1200" dirty="0"/>
            <a:t>Actually released lib to other software houses for internal testing</a:t>
          </a:r>
        </a:p>
      </dsp:txBody>
      <dsp:txXfrm>
        <a:off x="3889573" y="1883408"/>
        <a:ext cx="3304270" cy="1383329"/>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9436C8F4-9063-4A7A-8ADD-88AFECE24C6A}"/>
              </a:ext>
            </a:extLst>
          </p:cNvPr>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a:defRPr sz="1200">
                <a:latin typeface="Arial" pitchFamily="-109" charset="0"/>
                <a:ea typeface="ＭＳ Ｐゴシック" pitchFamily="-109" charset="-128"/>
                <a:cs typeface="ＭＳ Ｐゴシック" pitchFamily="-109" charset="-128"/>
              </a:defRPr>
            </a:lvl1pPr>
          </a:lstStyle>
          <a:p>
            <a:pPr>
              <a:defRPr/>
            </a:pPr>
            <a:endParaRPr lang="en-US"/>
          </a:p>
        </p:txBody>
      </p:sp>
      <p:sp>
        <p:nvSpPr>
          <p:cNvPr id="3" name="Date Placeholder 2">
            <a:extLst>
              <a:ext uri="{FF2B5EF4-FFF2-40B4-BE49-F238E27FC236}">
                <a16:creationId xmlns:a16="http://schemas.microsoft.com/office/drawing/2014/main" id="{B55100D2-5CEA-4CDE-80A2-498048A7BF2C}"/>
              </a:ext>
            </a:extLst>
          </p:cNvPr>
          <p:cNvSpPr>
            <a:spLocks noGrp="1"/>
          </p:cNvSpPr>
          <p:nvPr>
            <p:ph type="dt" sz="quarter"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fld id="{8AD1700A-0812-4960-BDAF-BBEBDA6F415D}" type="datetime1">
              <a:rPr lang="en-US" altLang="en-US"/>
              <a:pPr/>
              <a:t>1/29/2021</a:t>
            </a:fld>
            <a:endParaRPr lang="en-US" altLang="en-US"/>
          </a:p>
        </p:txBody>
      </p:sp>
      <p:sp>
        <p:nvSpPr>
          <p:cNvPr id="4" name="Footer Placeholder 3">
            <a:extLst>
              <a:ext uri="{FF2B5EF4-FFF2-40B4-BE49-F238E27FC236}">
                <a16:creationId xmlns:a16="http://schemas.microsoft.com/office/drawing/2014/main" id="{AA279D77-D91D-430D-AE6C-51BFFF220DB5}"/>
              </a:ext>
            </a:extLst>
          </p:cNvPr>
          <p:cNvSpPr>
            <a:spLocks noGrp="1"/>
          </p:cNvSpPr>
          <p:nvPr>
            <p:ph type="ftr" sz="quarter" idx="2"/>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a:defRPr sz="1200">
                <a:latin typeface="Arial" pitchFamily="-109" charset="0"/>
                <a:ea typeface="ＭＳ Ｐゴシック" pitchFamily="-109" charset="-128"/>
                <a:cs typeface="ＭＳ Ｐゴシック" pitchFamily="-109" charset="-128"/>
              </a:defRPr>
            </a:lvl1pPr>
          </a:lstStyle>
          <a:p>
            <a:pPr>
              <a:defRPr/>
            </a:pPr>
            <a:endParaRPr lang="en-US"/>
          </a:p>
        </p:txBody>
      </p:sp>
      <p:sp>
        <p:nvSpPr>
          <p:cNvPr id="5" name="Slide Number Placeholder 4">
            <a:extLst>
              <a:ext uri="{FF2B5EF4-FFF2-40B4-BE49-F238E27FC236}">
                <a16:creationId xmlns:a16="http://schemas.microsoft.com/office/drawing/2014/main" id="{08A946F6-53FF-4560-8FBB-B568817BB850}"/>
              </a:ext>
            </a:extLst>
          </p:cNvPr>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B2F99800-0FBD-4DD7-9593-436468605A97}" type="slidenum">
              <a:rPr lang="en-US" altLang="en-US"/>
              <a:pPr/>
              <a:t>‹#›</a:t>
            </a:fld>
            <a:endParaRPr lang="en-US" altLang="en-US"/>
          </a:p>
        </p:txBody>
      </p:sp>
    </p:spTree>
    <p:extLst>
      <p:ext uri="{BB962C8B-B14F-4D97-AF65-F5344CB8AC3E}">
        <p14:creationId xmlns:p14="http://schemas.microsoft.com/office/powerpoint/2010/main" val="232401064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218" name="Rectangle 1026">
            <a:extLst>
              <a:ext uri="{FF2B5EF4-FFF2-40B4-BE49-F238E27FC236}">
                <a16:creationId xmlns:a16="http://schemas.microsoft.com/office/drawing/2014/main" id="{4FB6850F-6273-45DD-A294-7CF649CFD2A3}"/>
              </a:ext>
            </a:extLst>
          </p:cNvPr>
          <p:cNvSpPr>
            <a:spLocks noGrp="1" noChangeArrowheads="1"/>
          </p:cNvSpPr>
          <p:nvPr>
            <p:ph type="hdr" sz="quarter"/>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defRPr sz="1200">
                <a:latin typeface="Arial" pitchFamily="-109" charset="0"/>
                <a:ea typeface="ＭＳ Ｐゴシック" pitchFamily="-109" charset="-128"/>
                <a:cs typeface="ＭＳ Ｐゴシック" pitchFamily="-109" charset="-128"/>
              </a:defRPr>
            </a:lvl1pPr>
          </a:lstStyle>
          <a:p>
            <a:pPr>
              <a:defRPr/>
            </a:pPr>
            <a:endParaRPr lang="en-US"/>
          </a:p>
        </p:txBody>
      </p:sp>
      <p:sp>
        <p:nvSpPr>
          <p:cNvPr id="9219" name="Rectangle 1027">
            <a:extLst>
              <a:ext uri="{FF2B5EF4-FFF2-40B4-BE49-F238E27FC236}">
                <a16:creationId xmlns:a16="http://schemas.microsoft.com/office/drawing/2014/main" id="{64A20C1C-603E-4BBF-98A9-F048B8511BC7}"/>
              </a:ext>
            </a:extLst>
          </p:cNvPr>
          <p:cNvSpPr>
            <a:spLocks noGrp="1" noChangeArrowheads="1"/>
          </p:cNvSpPr>
          <p:nvPr>
            <p:ph type="dt" idx="1"/>
          </p:nvPr>
        </p:nvSpPr>
        <p:spPr bwMode="auto">
          <a:xfrm>
            <a:off x="388620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defRPr sz="1200">
                <a:latin typeface="Arial" pitchFamily="-109" charset="0"/>
                <a:ea typeface="ＭＳ Ｐゴシック" pitchFamily="-109" charset="-128"/>
                <a:cs typeface="ＭＳ Ｐゴシック" pitchFamily="-109" charset="-128"/>
              </a:defRPr>
            </a:lvl1pPr>
          </a:lstStyle>
          <a:p>
            <a:pPr>
              <a:defRPr/>
            </a:pPr>
            <a:endParaRPr lang="en-US"/>
          </a:p>
        </p:txBody>
      </p:sp>
      <p:sp>
        <p:nvSpPr>
          <p:cNvPr id="26628" name="Rectangle 1028">
            <a:extLst>
              <a:ext uri="{FF2B5EF4-FFF2-40B4-BE49-F238E27FC236}">
                <a16:creationId xmlns:a16="http://schemas.microsoft.com/office/drawing/2014/main" id="{C4BA89DE-24CF-416D-87F5-85CE4E361A9F}"/>
              </a:ext>
            </a:extLst>
          </p:cNvPr>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9221" name="Rectangle 1029">
            <a:extLst>
              <a:ext uri="{FF2B5EF4-FFF2-40B4-BE49-F238E27FC236}">
                <a16:creationId xmlns:a16="http://schemas.microsoft.com/office/drawing/2014/main" id="{E800F10F-1278-4693-8D2B-7F1F532B407F}"/>
              </a:ext>
            </a:extLst>
          </p:cNvPr>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9222" name="Rectangle 1030">
            <a:extLst>
              <a:ext uri="{FF2B5EF4-FFF2-40B4-BE49-F238E27FC236}">
                <a16:creationId xmlns:a16="http://schemas.microsoft.com/office/drawing/2014/main" id="{34C36162-BE18-4CCD-919E-F2B3A302CFBC}"/>
              </a:ext>
            </a:extLst>
          </p:cNvPr>
          <p:cNvSpPr>
            <a:spLocks noGrp="1" noChangeArrowheads="1"/>
          </p:cNvSpPr>
          <p:nvPr>
            <p:ph type="ftr" sz="quarter" idx="4"/>
          </p:nvPr>
        </p:nvSpPr>
        <p:spPr bwMode="auto">
          <a:xfrm>
            <a:off x="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defRPr sz="1200">
                <a:latin typeface="Arial" pitchFamily="-109" charset="0"/>
                <a:ea typeface="ＭＳ Ｐゴシック" pitchFamily="-109" charset="-128"/>
                <a:cs typeface="ＭＳ Ｐゴシック" pitchFamily="-109" charset="-128"/>
              </a:defRPr>
            </a:lvl1pPr>
          </a:lstStyle>
          <a:p>
            <a:pPr>
              <a:defRPr/>
            </a:pPr>
            <a:endParaRPr lang="en-US"/>
          </a:p>
        </p:txBody>
      </p:sp>
      <p:sp>
        <p:nvSpPr>
          <p:cNvPr id="9223" name="Rectangle 1031">
            <a:extLst>
              <a:ext uri="{FF2B5EF4-FFF2-40B4-BE49-F238E27FC236}">
                <a16:creationId xmlns:a16="http://schemas.microsoft.com/office/drawing/2014/main" id="{9FF8D733-B30F-46D8-996D-934650101F7C}"/>
              </a:ext>
            </a:extLst>
          </p:cNvPr>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defRPr sz="1200"/>
            </a:lvl1pPr>
          </a:lstStyle>
          <a:p>
            <a:fld id="{F270D085-E60B-4223-A486-FEF3DB55EBFD}" type="slidenum">
              <a:rPr lang="en-US" altLang="en-US"/>
              <a:pPr/>
              <a:t>‹#›</a:t>
            </a:fld>
            <a:endParaRPr lang="en-US" altLang="en-US"/>
          </a:p>
        </p:txBody>
      </p:sp>
    </p:spTree>
    <p:extLst>
      <p:ext uri="{BB962C8B-B14F-4D97-AF65-F5344CB8AC3E}">
        <p14:creationId xmlns:p14="http://schemas.microsoft.com/office/powerpoint/2010/main" val="3445138082"/>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Arial" charset="0"/>
        <a:ea typeface="MS PGothic" panose="020B0600070205080204" pitchFamily="34" charset="-128"/>
        <a:cs typeface="ＭＳ Ｐゴシック" charset="-128"/>
      </a:defRPr>
    </a:lvl1pPr>
    <a:lvl2pPr marL="457200" algn="l" rtl="0" eaLnBrk="0" fontAlgn="base" hangingPunct="0">
      <a:spcBef>
        <a:spcPct val="30000"/>
      </a:spcBef>
      <a:spcAft>
        <a:spcPct val="0"/>
      </a:spcAft>
      <a:defRPr sz="1200" kern="1200">
        <a:solidFill>
          <a:schemeClr val="tx1"/>
        </a:solidFill>
        <a:latin typeface="Arial" charset="0"/>
        <a:ea typeface="MS PGothic" panose="020B0600070205080204" pitchFamily="34" charset="-128"/>
        <a:cs typeface="+mn-cs"/>
      </a:defRPr>
    </a:lvl2pPr>
    <a:lvl3pPr marL="914400" algn="l" rtl="0" eaLnBrk="0" fontAlgn="base" hangingPunct="0">
      <a:spcBef>
        <a:spcPct val="30000"/>
      </a:spcBef>
      <a:spcAft>
        <a:spcPct val="0"/>
      </a:spcAft>
      <a:defRPr sz="1200" kern="1200">
        <a:solidFill>
          <a:schemeClr val="tx1"/>
        </a:solidFill>
        <a:latin typeface="Arial" charset="0"/>
        <a:ea typeface="MS PGothic" panose="020B0600070205080204" pitchFamily="34" charset="-128"/>
        <a:cs typeface="+mn-cs"/>
      </a:defRPr>
    </a:lvl3pPr>
    <a:lvl4pPr marL="1371600" algn="l" rtl="0" eaLnBrk="0" fontAlgn="base" hangingPunct="0">
      <a:spcBef>
        <a:spcPct val="30000"/>
      </a:spcBef>
      <a:spcAft>
        <a:spcPct val="0"/>
      </a:spcAft>
      <a:defRPr sz="1200" kern="1200">
        <a:solidFill>
          <a:schemeClr val="tx1"/>
        </a:solidFill>
        <a:latin typeface="Arial" charset="0"/>
        <a:ea typeface="MS PGothic" panose="020B0600070205080204" pitchFamily="34" charset="-128"/>
        <a:cs typeface="+mn-cs"/>
      </a:defRPr>
    </a:lvl4pPr>
    <a:lvl5pPr marL="1828800" algn="l" rtl="0" eaLnBrk="0" fontAlgn="base" hangingPunct="0">
      <a:spcBef>
        <a:spcPct val="30000"/>
      </a:spcBef>
      <a:spcAft>
        <a:spcPct val="0"/>
      </a:spcAft>
      <a:defRPr sz="1200" kern="1200">
        <a:solidFill>
          <a:schemeClr val="tx1"/>
        </a:solidFill>
        <a:latin typeface="Arial" charset="0"/>
        <a:ea typeface="MS PGothic" panose="020B0600070205080204" pitchFamily="34"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Slide Image Placeholder 1">
            <a:extLst>
              <a:ext uri="{FF2B5EF4-FFF2-40B4-BE49-F238E27FC236}">
                <a16:creationId xmlns:a16="http://schemas.microsoft.com/office/drawing/2014/main" id="{1BFAF2BC-C7FD-44ED-A83E-31EB631E1884}"/>
              </a:ext>
            </a:extLst>
          </p:cNvPr>
          <p:cNvSpPr>
            <a:spLocks noGrp="1" noRot="1" noChangeAspect="1"/>
          </p:cNvSpPr>
          <p:nvPr>
            <p:ph type="sldImg"/>
          </p:nvPr>
        </p:nvSpPr>
        <p:spPr>
          <a:ln/>
        </p:spPr>
      </p:sp>
      <p:sp>
        <p:nvSpPr>
          <p:cNvPr id="28674" name="Notes Placeholder 2">
            <a:extLst>
              <a:ext uri="{FF2B5EF4-FFF2-40B4-BE49-F238E27FC236}">
                <a16:creationId xmlns:a16="http://schemas.microsoft.com/office/drawing/2014/main" id="{DF214E4A-3E17-4794-B089-1677726CA187}"/>
              </a:ext>
            </a:extLst>
          </p:cNvPr>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tLang="en-US">
              <a:latin typeface="Calibri" panose="020F0502020204030204" pitchFamily="34" charset="0"/>
            </a:endParaRPr>
          </a:p>
        </p:txBody>
      </p:sp>
      <p:sp>
        <p:nvSpPr>
          <p:cNvPr id="28675" name="Slide Number Placeholder 3">
            <a:extLst>
              <a:ext uri="{FF2B5EF4-FFF2-40B4-BE49-F238E27FC236}">
                <a16:creationId xmlns:a16="http://schemas.microsoft.com/office/drawing/2014/main" id="{F9C66427-BE04-4BA8-AE65-3EC9B1B9943D}"/>
              </a:ext>
            </a:extLst>
          </p:cNvPr>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4F210C3F-C1A2-4958-B287-EACC333BFC3E}" type="slidenum">
              <a:rPr lang="en-US" altLang="en-US" sz="1200"/>
              <a:pPr/>
              <a:t>1</a:t>
            </a:fld>
            <a:endParaRPr lang="en-US" altLang="en-US" sz="120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61f404c50f_0_30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61f404c50f_0_3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VersionOne is more expensive because it requires the purchase of the entire package, in which PNC may not want to use all of the functionalities. In Jira, you can select which functionalities to purchase.</a:t>
            </a:r>
            <a:endParaRPr/>
          </a:p>
          <a:p>
            <a:pPr marL="457200" lvl="0" indent="-298450" algn="l" rtl="0">
              <a:spcBef>
                <a:spcPts val="0"/>
              </a:spcBef>
              <a:spcAft>
                <a:spcPts val="0"/>
              </a:spcAft>
              <a:buSzPts val="1100"/>
              <a:buChar char="●"/>
            </a:pPr>
            <a:r>
              <a:rPr lang="en"/>
              <a:t>Jira was under the same company of other technologies that PNC uses, such as Mattermost, Confluence, etc. (Atlassian?)</a:t>
            </a: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1"/>
        </a:solidFill>
        <a:effectLst/>
      </p:bgPr>
    </p:bg>
    <p:spTree>
      <p:nvGrpSpPr>
        <p:cNvPr id="1" name=""/>
        <p:cNvGrpSpPr/>
        <p:nvPr/>
      </p:nvGrpSpPr>
      <p:grpSpPr>
        <a:xfrm>
          <a:off x="0" y="0"/>
          <a:ext cx="0" cy="0"/>
          <a:chOff x="0" y="0"/>
          <a:chExt cx="0" cy="0"/>
        </a:xfrm>
      </p:grpSpPr>
      <p:sp>
        <p:nvSpPr>
          <p:cNvPr id="4" name="Rectangle 1029">
            <a:extLst>
              <a:ext uri="{FF2B5EF4-FFF2-40B4-BE49-F238E27FC236}">
                <a16:creationId xmlns:a16="http://schemas.microsoft.com/office/drawing/2014/main" id="{A09F2C28-66D2-426F-AAFC-A4A7E12FDA33}"/>
              </a:ext>
            </a:extLst>
          </p:cNvPr>
          <p:cNvSpPr>
            <a:spLocks noChangeArrowheads="1"/>
          </p:cNvSpPr>
          <p:nvPr/>
        </p:nvSpPr>
        <p:spPr bwMode="auto">
          <a:xfrm>
            <a:off x="0" y="2667000"/>
            <a:ext cx="9144000" cy="152400"/>
          </a:xfrm>
          <a:prstGeom prst="rect">
            <a:avLst/>
          </a:prstGeom>
          <a:gradFill rotWithShape="0">
            <a:gsLst>
              <a:gs pos="0">
                <a:srgbClr val="333399"/>
              </a:gs>
              <a:gs pos="100000">
                <a:schemeClr val="bg1"/>
              </a:gs>
            </a:gsLst>
            <a:lin ang="0" scaled="1"/>
          </a:gra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en-US" altLang="en-US"/>
          </a:p>
        </p:txBody>
      </p:sp>
      <p:pic>
        <p:nvPicPr>
          <p:cNvPr id="5" name="Picture 1030" descr="pitt_bluegold_sig2">
            <a:extLst>
              <a:ext uri="{FF2B5EF4-FFF2-40B4-BE49-F238E27FC236}">
                <a16:creationId xmlns:a16="http://schemas.microsoft.com/office/drawing/2014/main" id="{606EA813-2045-4144-B61D-F6A342B547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625" y="6227763"/>
            <a:ext cx="3522663" cy="5730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7106" name="Rectangle 1026"/>
          <p:cNvSpPr>
            <a:spLocks noGrp="1" noChangeArrowheads="1"/>
          </p:cNvSpPr>
          <p:nvPr>
            <p:ph type="ctrTitle"/>
          </p:nvPr>
        </p:nvSpPr>
        <p:spPr>
          <a:xfrm>
            <a:off x="685800" y="1447800"/>
            <a:ext cx="7772400" cy="1143000"/>
          </a:xfrm>
        </p:spPr>
        <p:txBody>
          <a:bodyPr/>
          <a:lstStyle>
            <a:lvl1pPr>
              <a:defRPr/>
            </a:lvl1pPr>
          </a:lstStyle>
          <a:p>
            <a:r>
              <a:rPr lang="en-US"/>
              <a:t>Click to edit Master title style</a:t>
            </a:r>
          </a:p>
        </p:txBody>
      </p:sp>
      <p:sp>
        <p:nvSpPr>
          <p:cNvPr id="47107" name="Rectangle 1027"/>
          <p:cNvSpPr>
            <a:spLocks noGrp="1" noChangeArrowheads="1"/>
          </p:cNvSpPr>
          <p:nvPr>
            <p:ph type="subTitle" idx="1"/>
          </p:nvPr>
        </p:nvSpPr>
        <p:spPr>
          <a:xfrm>
            <a:off x="1371600" y="3886200"/>
            <a:ext cx="6400800" cy="1752600"/>
          </a:xfrm>
        </p:spPr>
        <p:txBody>
          <a:bodyPr/>
          <a:lstStyle>
            <a:lvl1pPr marL="0" indent="0" algn="ctr">
              <a:buFont typeface="Wingdings" charset="2"/>
              <a:buNone/>
              <a:defRPr/>
            </a:lvl1pPr>
          </a:lstStyle>
          <a:p>
            <a:r>
              <a:rPr lang="en-US"/>
              <a:t>Click to edit Master subtitle style</a:t>
            </a:r>
          </a:p>
        </p:txBody>
      </p:sp>
      <p:sp>
        <p:nvSpPr>
          <p:cNvPr id="6" name="Rectangle 1028">
            <a:extLst>
              <a:ext uri="{FF2B5EF4-FFF2-40B4-BE49-F238E27FC236}">
                <a16:creationId xmlns:a16="http://schemas.microsoft.com/office/drawing/2014/main" id="{BDBAFA56-EF92-44E1-9D07-4AE0AFE7F944}"/>
              </a:ext>
            </a:extLst>
          </p:cNvPr>
          <p:cNvSpPr>
            <a:spLocks noGrp="1" noChangeArrowheads="1"/>
          </p:cNvSpPr>
          <p:nvPr>
            <p:ph type="sldNum" sz="quarter" idx="10"/>
          </p:nvPr>
        </p:nvSpPr>
        <p:spPr bwMode="auto">
          <a:xfrm>
            <a:off x="6553200" y="6248400"/>
            <a:ext cx="1905000" cy="457200"/>
          </a:xfrm>
          <a:ln>
            <a:miter lim="800000"/>
            <a:headEnd/>
            <a:tailEnd/>
          </a:ln>
        </p:spPr>
        <p:txBody>
          <a:bodyPr anchor="t"/>
          <a:lstStyle>
            <a:lvl1pPr>
              <a:defRPr sz="1400">
                <a:ea typeface="Osaka" pitchFamily="-84" charset="-128"/>
              </a:defRPr>
            </a:lvl1pPr>
          </a:lstStyle>
          <a:p>
            <a:fld id="{4FBA5006-E308-49C0-AC80-9920BF76C799}" type="slidenum">
              <a:rPr lang="en-US" altLang="en-US"/>
              <a:pPr/>
              <a:t>‹#›</a:t>
            </a:fld>
            <a:endParaRPr lang="en-US" altLang="en-US"/>
          </a:p>
        </p:txBody>
      </p:sp>
    </p:spTree>
    <p:extLst>
      <p:ext uri="{BB962C8B-B14F-4D97-AF65-F5344CB8AC3E}">
        <p14:creationId xmlns:p14="http://schemas.microsoft.com/office/powerpoint/2010/main" val="3455557463"/>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339E21F2-688F-4466-B2F5-E0C542F06961}"/>
              </a:ext>
            </a:extLst>
          </p:cNvPr>
          <p:cNvSpPr>
            <a:spLocks noGrp="1" noChangeArrowheads="1"/>
          </p:cNvSpPr>
          <p:nvPr>
            <p:ph type="ftr" sz="quarter" idx="10"/>
          </p:nvPr>
        </p:nvSpPr>
        <p:spPr>
          <a:xfrm>
            <a:off x="3124200" y="6553200"/>
            <a:ext cx="2895600" cy="228600"/>
          </a:xfrm>
          <a:prstGeom prst="rect">
            <a:avLst/>
          </a:prstGeom>
        </p:spPr>
        <p:txBody>
          <a:bodyPr vert="horz" wrap="square" lIns="91440" tIns="45720" rIns="91440" bIns="45720" numCol="1" anchor="t" anchorCtr="0" compatLnSpc="1">
            <a:prstTxWarp prst="textNoShape">
              <a:avLst/>
            </a:prstTxWarp>
          </a:bodyPr>
          <a:lstStyle>
            <a:lvl1pPr>
              <a:defRPr>
                <a:latin typeface="Arial" pitchFamily="-109" charset="0"/>
                <a:ea typeface="ＭＳ Ｐゴシック" pitchFamily="-109" charset="-128"/>
                <a:cs typeface="ＭＳ Ｐゴシック" pitchFamily="-109" charset="-128"/>
              </a:defRPr>
            </a:lvl1pPr>
          </a:lstStyle>
          <a:p>
            <a:pPr>
              <a:defRPr/>
            </a:pPr>
            <a:r>
              <a:rPr lang="en-US"/>
              <a:t>2 of XX</a:t>
            </a:r>
          </a:p>
        </p:txBody>
      </p:sp>
    </p:spTree>
    <p:extLst>
      <p:ext uri="{BB962C8B-B14F-4D97-AF65-F5344CB8AC3E}">
        <p14:creationId xmlns:p14="http://schemas.microsoft.com/office/powerpoint/2010/main" val="41777922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76200"/>
            <a:ext cx="2286000" cy="60198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76200"/>
            <a:ext cx="6705600" cy="6019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D93FD46D-26B4-4770-978F-D6C6C40FB781}"/>
              </a:ext>
            </a:extLst>
          </p:cNvPr>
          <p:cNvSpPr>
            <a:spLocks noGrp="1" noChangeArrowheads="1"/>
          </p:cNvSpPr>
          <p:nvPr>
            <p:ph type="ftr" sz="quarter" idx="10"/>
          </p:nvPr>
        </p:nvSpPr>
        <p:spPr>
          <a:xfrm>
            <a:off x="3124200" y="6553200"/>
            <a:ext cx="2895600" cy="228600"/>
          </a:xfrm>
          <a:prstGeom prst="rect">
            <a:avLst/>
          </a:prstGeom>
        </p:spPr>
        <p:txBody>
          <a:bodyPr vert="horz" wrap="square" lIns="91440" tIns="45720" rIns="91440" bIns="45720" numCol="1" anchor="t" anchorCtr="0" compatLnSpc="1">
            <a:prstTxWarp prst="textNoShape">
              <a:avLst/>
            </a:prstTxWarp>
          </a:bodyPr>
          <a:lstStyle>
            <a:lvl1pPr>
              <a:defRPr>
                <a:latin typeface="Arial" pitchFamily="-109" charset="0"/>
                <a:ea typeface="ＭＳ Ｐゴシック" pitchFamily="-109" charset="-128"/>
                <a:cs typeface="ＭＳ Ｐゴシック" pitchFamily="-109" charset="-128"/>
              </a:defRPr>
            </a:lvl1pPr>
          </a:lstStyle>
          <a:p>
            <a:pPr>
              <a:defRPr/>
            </a:pPr>
            <a:r>
              <a:rPr lang="en-US"/>
              <a:t>2 of XX</a:t>
            </a:r>
          </a:p>
        </p:txBody>
      </p:sp>
    </p:spTree>
    <p:extLst>
      <p:ext uri="{BB962C8B-B14F-4D97-AF65-F5344CB8AC3E}">
        <p14:creationId xmlns:p14="http://schemas.microsoft.com/office/powerpoint/2010/main" val="4471436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946404" y="758952"/>
            <a:ext cx="7063740" cy="4041648"/>
          </a:xfrm>
        </p:spPr>
        <p:txBody>
          <a:bodyPr anchor="b">
            <a:normAutofit/>
          </a:bodyPr>
          <a:lstStyle>
            <a:lvl1pPr algn="l">
              <a:lnSpc>
                <a:spcPct val="85000"/>
              </a:lnSpc>
              <a:defRPr sz="5400"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946404" y="4800600"/>
            <a:ext cx="7063740" cy="1691640"/>
          </a:xfrm>
        </p:spPr>
        <p:txBody>
          <a:bodyPr>
            <a:normAutofit/>
          </a:bodyPr>
          <a:lstStyle>
            <a:lvl1pPr marL="0" indent="0" algn="l">
              <a:buNone/>
              <a:defRPr sz="1650" baseline="0">
                <a:solidFill>
                  <a:schemeClr val="tx1">
                    <a:lumMod val="75000"/>
                  </a:schemeClr>
                </a:solidFill>
              </a:defRPr>
            </a:lvl1pPr>
            <a:lvl2pPr marL="342900" indent="0" algn="ctr">
              <a:buNone/>
              <a:defRPr sz="1650"/>
            </a:lvl2pPr>
            <a:lvl3pPr marL="685800" indent="0" algn="ctr">
              <a:buNone/>
              <a:defRPr sz="1650"/>
            </a:lvl3pPr>
            <a:lvl4pPr marL="1028700" indent="0" algn="ctr">
              <a:buNone/>
              <a:defRPr sz="1500"/>
            </a:lvl4pPr>
            <a:lvl5pPr marL="1371600" indent="0" algn="ctr">
              <a:buNone/>
              <a:defRPr sz="1500"/>
            </a:lvl5pPr>
            <a:lvl6pPr marL="1714500" indent="0" algn="ctr">
              <a:buNone/>
              <a:defRPr sz="1500"/>
            </a:lvl6pPr>
            <a:lvl7pPr marL="2057400" indent="0" algn="ctr">
              <a:buNone/>
              <a:defRPr sz="1500"/>
            </a:lvl7pPr>
            <a:lvl8pPr marL="2400300" indent="0" algn="ctr">
              <a:buNone/>
              <a:defRPr sz="1500"/>
            </a:lvl8pPr>
            <a:lvl9pPr marL="2743200" indent="0" algn="ctr">
              <a:buNone/>
              <a:defRPr sz="15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87DE6118-2437-4B30-8E3C-4D2BE6020583}" type="datetimeFigureOut">
              <a:rPr lang="en-US" smtClean="0"/>
              <a:pPr/>
              <a:t>1/29/2021</a:t>
            </a:fld>
            <a:endParaRPr lang="en-US" dirty="0"/>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tx1">
                    <a:lumMod val="65000"/>
                  </a:schemeClr>
                </a:solidFill>
              </a:defRPr>
            </a:lvl1pPr>
          </a:lstStyle>
          <a:p>
            <a:fld id="{69E57DC2-970A-4B3E-BB1C-7A09969E49DF}" type="slidenum">
              <a:rPr lang="en-US" smtClean="0"/>
              <a:pPr/>
              <a:t>‹#›</a:t>
            </a:fld>
            <a:endParaRPr lang="en-US" dirty="0"/>
          </a:p>
        </p:txBody>
      </p:sp>
      <p:sp>
        <p:nvSpPr>
          <p:cNvPr id="7" name="Rectangle 6"/>
          <p:cNvSpPr/>
          <p:nvPr/>
        </p:nvSpPr>
        <p:spPr>
          <a:xfrm>
            <a:off x="0" y="0"/>
            <a:ext cx="3429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846860242"/>
      </p:ext>
    </p:extLst>
  </p:cSld>
  <p:clrMapOvr>
    <a:overrideClrMapping bg1="dk1" tx1="lt1" bg2="dk2" tx2="lt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smtClean="0"/>
              <a:t>1/29/2021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150157568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46404" y="758952"/>
            <a:ext cx="7063740" cy="4041648"/>
          </a:xfrm>
        </p:spPr>
        <p:txBody>
          <a:bodyPr anchor="b">
            <a:normAutofit/>
          </a:bodyPr>
          <a:lstStyle>
            <a:lvl1pPr>
              <a:lnSpc>
                <a:spcPct val="85000"/>
              </a:lnSpc>
              <a:defRPr sz="5400" b="0"/>
            </a:lvl1pPr>
          </a:lstStyle>
          <a:p>
            <a:r>
              <a:rPr lang="en-US"/>
              <a:t>Click to edit Master title style</a:t>
            </a:r>
            <a:endParaRPr lang="en-US" dirty="0"/>
          </a:p>
        </p:txBody>
      </p:sp>
      <p:sp>
        <p:nvSpPr>
          <p:cNvPr id="3" name="Text Placeholder 2"/>
          <p:cNvSpPr>
            <a:spLocks noGrp="1"/>
          </p:cNvSpPr>
          <p:nvPr>
            <p:ph type="body" idx="1"/>
          </p:nvPr>
        </p:nvSpPr>
        <p:spPr>
          <a:xfrm>
            <a:off x="946404" y="4800600"/>
            <a:ext cx="7063740" cy="1691640"/>
          </a:xfrm>
        </p:spPr>
        <p:txBody>
          <a:bodyPr anchor="t">
            <a:normAutofit/>
          </a:bodyPr>
          <a:lstStyle>
            <a:lvl1pPr marL="0" indent="0">
              <a:buNone/>
              <a:defRPr sz="1650">
                <a:solidFill>
                  <a:schemeClr val="tx1">
                    <a:lumMod val="65000"/>
                    <a:lumOff val="3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DE6118-2437-4B30-8E3C-4D2BE6020583}" type="datetimeFigureOut">
              <a:rPr lang="en-US" smtClean="0"/>
              <a:pPr/>
              <a:t>1/29/2021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sp>
        <p:nvSpPr>
          <p:cNvPr id="7" name="Rectangle 6"/>
          <p:cNvSpPr/>
          <p:nvPr/>
        </p:nvSpPr>
        <p:spPr>
          <a:xfrm>
            <a:off x="0" y="0"/>
            <a:ext cx="3429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79030719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946404" y="1828801"/>
            <a:ext cx="3360420" cy="4351337"/>
          </a:xfrm>
        </p:spPr>
        <p:txBody>
          <a:bodyPr/>
          <a:lstStyle>
            <a:lvl1pPr>
              <a:defRPr sz="1350"/>
            </a:lvl1pPr>
            <a:lvl2pPr>
              <a:defRPr sz="1200"/>
            </a:lvl2pPr>
            <a:lvl3pPr>
              <a:defRPr sz="1050"/>
            </a:lvl3pPr>
            <a:lvl4pPr>
              <a:defRPr sz="1050"/>
            </a:lvl4pPr>
            <a:lvl5pPr>
              <a:defRPr sz="1050"/>
            </a:lvl5pPr>
            <a:lvl6pPr>
              <a:defRPr sz="1050"/>
            </a:lvl6pPr>
            <a:lvl7pPr>
              <a:defRPr sz="1050"/>
            </a:lvl7pPr>
            <a:lvl8pPr>
              <a:defRPr sz="1050"/>
            </a:lvl8pPr>
            <a:lvl9pPr>
              <a:defRPr sz="10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594860" y="1828801"/>
            <a:ext cx="3360420" cy="4351337"/>
          </a:xfrm>
        </p:spPr>
        <p:txBody>
          <a:bodyPr/>
          <a:lstStyle>
            <a:lvl1pPr>
              <a:defRPr sz="1350"/>
            </a:lvl1pPr>
            <a:lvl2pPr>
              <a:defRPr sz="1200"/>
            </a:lvl2pPr>
            <a:lvl3pPr>
              <a:defRPr sz="1050"/>
            </a:lvl3pPr>
            <a:lvl4pPr>
              <a:defRPr sz="1050"/>
            </a:lvl4pPr>
            <a:lvl5pPr>
              <a:defRPr sz="1050"/>
            </a:lvl5pPr>
            <a:lvl6pPr>
              <a:defRPr sz="1050"/>
            </a:lvl6pPr>
            <a:lvl7pPr>
              <a:defRPr sz="1050"/>
            </a:lvl7pPr>
            <a:lvl8pPr>
              <a:defRPr sz="1050"/>
            </a:lvl8pPr>
            <a:lvl9pPr>
              <a:defRPr sz="10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7DE6118-2437-4B30-8E3C-4D2BE6020583}" type="datetimeFigureOut">
              <a:rPr lang="en-US" smtClean="0"/>
              <a:t>1/29/2021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422419995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946404" y="1713655"/>
            <a:ext cx="3360420" cy="731520"/>
          </a:xfrm>
        </p:spPr>
        <p:txBody>
          <a:bodyPr anchor="b">
            <a:normAutofit/>
          </a:bodyPr>
          <a:lstStyle>
            <a:lvl1pPr marL="0" indent="0">
              <a:spcBef>
                <a:spcPts val="0"/>
              </a:spcBef>
              <a:buNone/>
              <a:defRPr sz="1500" b="0">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946404" y="2507550"/>
            <a:ext cx="3360420" cy="3664650"/>
          </a:xfrm>
        </p:spPr>
        <p:txBody>
          <a:bodyPr/>
          <a:lstStyle>
            <a:lvl1pPr>
              <a:defRPr sz="1350"/>
            </a:lvl1pPr>
            <a:lvl2pPr>
              <a:defRPr sz="1200"/>
            </a:lvl2pPr>
            <a:lvl3pPr>
              <a:defRPr sz="1050"/>
            </a:lvl3pPr>
            <a:lvl4pPr>
              <a:defRPr sz="1050"/>
            </a:lvl4pPr>
            <a:lvl5pPr>
              <a:defRPr sz="1050"/>
            </a:lvl5pPr>
            <a:lvl6pPr>
              <a:defRPr sz="1050"/>
            </a:lvl6pPr>
            <a:lvl7pPr>
              <a:defRPr sz="1050"/>
            </a:lvl7pPr>
            <a:lvl8pPr>
              <a:defRPr sz="1050"/>
            </a:lvl8pPr>
            <a:lvl9pPr>
              <a:defRPr sz="10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594860" y="1713655"/>
            <a:ext cx="3360420" cy="731520"/>
          </a:xfrm>
        </p:spPr>
        <p:txBody>
          <a:bodyPr anchor="b">
            <a:normAutofit/>
          </a:bodyPr>
          <a:lstStyle>
            <a:lvl1pPr marL="0" indent="0">
              <a:lnSpc>
                <a:spcPct val="95000"/>
              </a:lnSpc>
              <a:spcBef>
                <a:spcPts val="0"/>
              </a:spcBef>
              <a:buNone/>
              <a:defRPr lang="en-US" sz="1500" b="0" kern="1200" dirty="0">
                <a:solidFill>
                  <a:schemeClr val="tx2"/>
                </a:solidFill>
                <a:latin typeface="+mn-lt"/>
                <a:ea typeface="+mn-ea"/>
                <a:cs typeface="+mn-cs"/>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marL="0" lvl="0" indent="0" algn="l" defTabSz="685800" rtl="0" eaLnBrk="1" latinLnBrk="0" hangingPunct="1">
              <a:lnSpc>
                <a:spcPct val="90000"/>
              </a:lnSpc>
              <a:spcBef>
                <a:spcPts val="1500"/>
              </a:spcBef>
              <a:buFontTx/>
              <a:buNone/>
            </a:pPr>
            <a:r>
              <a:rPr lang="en-US"/>
              <a:t>Click to edit Master text styles</a:t>
            </a:r>
          </a:p>
        </p:txBody>
      </p:sp>
      <p:sp>
        <p:nvSpPr>
          <p:cNvPr id="6" name="Content Placeholder 5"/>
          <p:cNvSpPr>
            <a:spLocks noGrp="1"/>
          </p:cNvSpPr>
          <p:nvPr>
            <p:ph sz="quarter" idx="4"/>
          </p:nvPr>
        </p:nvSpPr>
        <p:spPr>
          <a:xfrm>
            <a:off x="4594860" y="2507550"/>
            <a:ext cx="3360420" cy="3664650"/>
          </a:xfrm>
        </p:spPr>
        <p:txBody>
          <a:bodyPr/>
          <a:lstStyle>
            <a:lvl1pPr>
              <a:defRPr sz="1350"/>
            </a:lvl1pPr>
            <a:lvl2pPr>
              <a:defRPr sz="1200"/>
            </a:lvl2pPr>
            <a:lvl3pPr>
              <a:defRPr sz="1050"/>
            </a:lvl3pPr>
            <a:lvl4pPr>
              <a:defRPr sz="1050"/>
            </a:lvl4pPr>
            <a:lvl5pPr>
              <a:defRPr sz="1050"/>
            </a:lvl5pPr>
            <a:lvl6pPr>
              <a:defRPr sz="1050"/>
            </a:lvl6pPr>
            <a:lvl7pPr>
              <a:defRPr sz="1050"/>
            </a:lvl7pPr>
            <a:lvl8pPr>
              <a:defRPr sz="1050"/>
            </a:lvl8pPr>
            <a:lvl9pPr>
              <a:defRPr sz="10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7DE6118-2437-4B30-8E3C-4D2BE6020583}" type="datetimeFigureOut">
              <a:rPr lang="en-US" smtClean="0"/>
              <a:t>1/29/2021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177830142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7DE6118-2437-4B30-8E3C-4D2BE6020583}" type="datetimeFigureOut">
              <a:rPr lang="en-US" smtClean="0"/>
              <a:t>1/29/2021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363160347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7DE6118-2437-4B30-8E3C-4D2BE6020583}" type="datetimeFigureOut">
              <a:rPr lang="en-US" smtClean="0"/>
              <a:t>1/29/2021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240790793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936" y="457201"/>
            <a:ext cx="2400300" cy="1600197"/>
          </a:xfrm>
        </p:spPr>
        <p:txBody>
          <a:bodyPr anchor="b">
            <a:normAutofit/>
          </a:bodyPr>
          <a:lstStyle>
            <a:lvl1pPr>
              <a:defRPr sz="2400" b="0" baseline="0"/>
            </a:lvl1pPr>
          </a:lstStyle>
          <a:p>
            <a:r>
              <a:rPr lang="en-US"/>
              <a:t>Click to edit Master title style</a:t>
            </a:r>
            <a:endParaRPr lang="en-US" dirty="0"/>
          </a:p>
        </p:txBody>
      </p:sp>
      <p:sp>
        <p:nvSpPr>
          <p:cNvPr id="3" name="Content Placeholder 2"/>
          <p:cNvSpPr>
            <a:spLocks noGrp="1"/>
          </p:cNvSpPr>
          <p:nvPr>
            <p:ph idx="1"/>
          </p:nvPr>
        </p:nvSpPr>
        <p:spPr>
          <a:xfrm>
            <a:off x="3378200" y="685800"/>
            <a:ext cx="4559300" cy="5486400"/>
          </a:xfrm>
        </p:spPr>
        <p:txBody>
          <a:bodyPr/>
          <a:lstStyle>
            <a:lvl1pPr>
              <a:defRPr sz="1500"/>
            </a:lvl1pPr>
            <a:lvl2pPr>
              <a:defRPr sz="1350"/>
            </a:lvl2pPr>
            <a:lvl3pPr>
              <a:defRPr sz="1200"/>
            </a:lvl3pPr>
            <a:lvl4pPr>
              <a:defRPr sz="1050"/>
            </a:lvl4pPr>
            <a:lvl5pPr>
              <a:defRPr sz="1050"/>
            </a:lvl5pPr>
            <a:lvl6pPr>
              <a:defRPr sz="1050"/>
            </a:lvl6pPr>
            <a:lvl7pPr>
              <a:defRPr sz="1050"/>
            </a:lvl7pPr>
            <a:lvl8pPr>
              <a:defRPr sz="1050"/>
            </a:lvl8pPr>
            <a:lvl9pPr>
              <a:defRPr sz="10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30936" y="2099735"/>
            <a:ext cx="2400300" cy="3810001"/>
          </a:xfrm>
        </p:spPr>
        <p:txBody>
          <a:bodyPr>
            <a:normAutofit/>
          </a:bodyPr>
          <a:lstStyle>
            <a:lvl1pPr marL="0" indent="0">
              <a:lnSpc>
                <a:spcPct val="114000"/>
              </a:lnSpc>
              <a:spcBef>
                <a:spcPts val="600"/>
              </a:spcBef>
              <a:buNone/>
              <a:defRPr sz="975"/>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87DE6118-2437-4B30-8E3C-4D2BE6020583}" type="datetimeFigureOut">
              <a:rPr lang="en-US" smtClean="0"/>
              <a:pPr/>
              <a:t>1/29/2021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11487909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85993297-DCB4-483B-A8C8-63B0744794C3}"/>
              </a:ext>
            </a:extLst>
          </p:cNvPr>
          <p:cNvSpPr>
            <a:spLocks noGrp="1" noChangeArrowheads="1"/>
          </p:cNvSpPr>
          <p:nvPr>
            <p:ph type="ftr" sz="quarter" idx="10"/>
          </p:nvPr>
        </p:nvSpPr>
        <p:spPr>
          <a:xfrm>
            <a:off x="3124200" y="6553200"/>
            <a:ext cx="2895600" cy="228600"/>
          </a:xfrm>
          <a:prstGeom prst="rect">
            <a:avLst/>
          </a:prstGeom>
        </p:spPr>
        <p:txBody>
          <a:bodyPr vert="horz" wrap="square" lIns="91440" tIns="45720" rIns="91440" bIns="45720" numCol="1" anchor="t" anchorCtr="0" compatLnSpc="1">
            <a:prstTxWarp prst="textNoShape">
              <a:avLst/>
            </a:prstTxWarp>
          </a:bodyPr>
          <a:lstStyle>
            <a:lvl1pPr>
              <a:defRPr>
                <a:latin typeface="Arial" pitchFamily="-109" charset="0"/>
                <a:ea typeface="ＭＳ Ｐゴシック" pitchFamily="-109" charset="-128"/>
                <a:cs typeface="ＭＳ Ｐゴシック" pitchFamily="-109" charset="-128"/>
              </a:defRPr>
            </a:lvl1pPr>
          </a:lstStyle>
          <a:p>
            <a:pPr>
              <a:defRPr/>
            </a:pPr>
            <a:r>
              <a:rPr lang="en-US"/>
              <a:t>2 of XX</a:t>
            </a:r>
          </a:p>
        </p:txBody>
      </p:sp>
    </p:spTree>
    <p:extLst>
      <p:ext uri="{BB962C8B-B14F-4D97-AF65-F5344CB8AC3E}">
        <p14:creationId xmlns:p14="http://schemas.microsoft.com/office/powerpoint/2010/main" val="304911986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5105400"/>
            <a:ext cx="846963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5800" y="5257800"/>
            <a:ext cx="7486650" cy="914400"/>
          </a:xfrm>
        </p:spPr>
        <p:txBody>
          <a:bodyPr anchor="b">
            <a:normAutofit/>
          </a:bodyPr>
          <a:lstStyle>
            <a:lvl1pPr>
              <a:defRPr sz="2100" b="0">
                <a:solidFill>
                  <a:schemeClr val="bg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8469630" cy="5128923"/>
          </a:xfrm>
          <a:solidFill>
            <a:schemeClr val="accent1"/>
          </a:solidFill>
        </p:spPr>
        <p:txBody>
          <a:bodyPr anchor="t"/>
          <a:lstStyle>
            <a:lvl1pPr marL="0" indent="0">
              <a:buNone/>
              <a:defRPr sz="2400">
                <a:solidFill>
                  <a:schemeClr val="bg1"/>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685800" y="6108590"/>
            <a:ext cx="7486650" cy="597011"/>
          </a:xfrm>
        </p:spPr>
        <p:txBody>
          <a:bodyPr>
            <a:normAutofit/>
          </a:bodyPr>
          <a:lstStyle>
            <a:lvl1pPr marL="0" indent="0">
              <a:lnSpc>
                <a:spcPct val="100000"/>
              </a:lnSpc>
              <a:spcBef>
                <a:spcPts val="600"/>
              </a:spcBef>
              <a:buNone/>
              <a:defRPr sz="975">
                <a:solidFill>
                  <a:schemeClr val="bg1">
                    <a:lumMod val="85000"/>
                  </a:schemeClr>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87DE6118-2437-4B30-8E3C-4D2BE6020583}" type="datetimeFigureOut">
              <a:rPr lang="en-US" smtClean="0"/>
              <a:pPr/>
              <a:t>1/29/2021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258150238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smtClean="0"/>
              <a:t>1/29/2021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151855700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486525" y="381000"/>
            <a:ext cx="1857375" cy="58975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71500" y="381000"/>
            <a:ext cx="5800725" cy="58975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smtClean="0"/>
              <a:t>1/29/2021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209492125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13159" y="685800"/>
            <a:ext cx="6000750" cy="2971801"/>
          </a:xfrm>
        </p:spPr>
        <p:txBody>
          <a:bodyPr anchor="b">
            <a:normAutofit/>
          </a:bodyPr>
          <a:lstStyle>
            <a:lvl1pPr algn="l">
              <a:defRPr sz="3600">
                <a:effectLst/>
              </a:defRPr>
            </a:lvl1pPr>
          </a:lstStyle>
          <a:p>
            <a:r>
              <a:rPr lang="en-US"/>
              <a:t>Click to edit Master title style</a:t>
            </a:r>
            <a:endParaRPr lang="en-US" dirty="0"/>
          </a:p>
        </p:txBody>
      </p:sp>
      <p:sp>
        <p:nvSpPr>
          <p:cNvPr id="3" name="Subtitle 2"/>
          <p:cNvSpPr>
            <a:spLocks noGrp="1"/>
          </p:cNvSpPr>
          <p:nvPr>
            <p:ph type="subTitle" idx="1"/>
          </p:nvPr>
        </p:nvSpPr>
        <p:spPr>
          <a:xfrm>
            <a:off x="513159" y="3843868"/>
            <a:ext cx="4800600" cy="1947333"/>
          </a:xfrm>
        </p:spPr>
        <p:txBody>
          <a:bodyPr anchor="t">
            <a:normAutofit/>
          </a:bodyPr>
          <a:lstStyle>
            <a:lvl1pPr marL="0" indent="0" algn="l">
              <a:buNone/>
              <a:defRPr sz="1575">
                <a:solidFill>
                  <a:schemeClr val="bg2">
                    <a:lumMod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6C8FD58-A42E-1A4F-A9D1-C2884A8BE1C7}" type="datetime1">
              <a:rPr lang="en-US" smtClean="0"/>
              <a:t>1/29/2021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cxnSp>
        <p:nvCxnSpPr>
          <p:cNvPr id="16" name="Straight Connector 15"/>
          <p:cNvCxnSpPr/>
          <p:nvPr/>
        </p:nvCxnSpPr>
        <p:spPr>
          <a:xfrm flipH="1">
            <a:off x="6171009" y="8467"/>
            <a:ext cx="28575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4581128" y="91546"/>
            <a:ext cx="4560491"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5426869" y="228600"/>
            <a:ext cx="371475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5501878" y="32279"/>
            <a:ext cx="3639742"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5884070" y="609602"/>
            <a:ext cx="325754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6933901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831FB29-FD5A-984D-A38E-E3468A51269D}" type="datetime1">
              <a:rPr lang="en-US" smtClean="0"/>
              <a:t>1/29/2021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113E31D-E2AB-40D1-8B51-AFA5AFEF393A}" type="slidenum">
              <a:rPr lang="en-US" smtClean="0"/>
              <a:t>‹#›</a:t>
            </a:fld>
            <a:endParaRPr lang="en-US" dirty="0"/>
          </a:p>
        </p:txBody>
      </p:sp>
    </p:spTree>
    <p:extLst>
      <p:ext uri="{BB962C8B-B14F-4D97-AF65-F5344CB8AC3E}">
        <p14:creationId xmlns:p14="http://schemas.microsoft.com/office/powerpoint/2010/main" val="73964430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13159" y="2006600"/>
            <a:ext cx="6400801" cy="2281600"/>
          </a:xfrm>
        </p:spPr>
        <p:txBody>
          <a:bodyPr anchor="b">
            <a:normAutofit/>
          </a:bodyPr>
          <a:lstStyle>
            <a:lvl1pPr algn="l">
              <a:defRPr sz="2700" b="0" cap="all"/>
            </a:lvl1pPr>
          </a:lstStyle>
          <a:p>
            <a:r>
              <a:rPr lang="en-US"/>
              <a:t>Click to edit Master title style</a:t>
            </a:r>
            <a:endParaRPr lang="en-US" dirty="0"/>
          </a:p>
        </p:txBody>
      </p:sp>
      <p:sp>
        <p:nvSpPr>
          <p:cNvPr id="3" name="Text Placeholder 2"/>
          <p:cNvSpPr>
            <a:spLocks noGrp="1"/>
          </p:cNvSpPr>
          <p:nvPr>
            <p:ph type="body" idx="1"/>
          </p:nvPr>
        </p:nvSpPr>
        <p:spPr>
          <a:xfrm>
            <a:off x="513160" y="4495800"/>
            <a:ext cx="6400800" cy="1498600"/>
          </a:xfrm>
        </p:spPr>
        <p:txBody>
          <a:bodyPr anchor="t">
            <a:normAutofit/>
          </a:bodyPr>
          <a:lstStyle>
            <a:lvl1pPr marL="0" indent="0" algn="l">
              <a:buNone/>
              <a:defRPr sz="1350">
                <a:solidFill>
                  <a:schemeClr val="bg2">
                    <a:lumMod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967F4B2-F445-9743-B3CC-E4E7B0BE854A}" type="datetime1">
              <a:rPr lang="en-US" smtClean="0"/>
              <a:t>1/29/2021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55822636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13159" y="685801"/>
            <a:ext cx="3703241" cy="361526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356100" y="685801"/>
            <a:ext cx="3700859" cy="3615266"/>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CD71E-5D41-AE4B-BD8B-AD03FBFA3392}" type="datetime1">
              <a:rPr lang="en-US" smtClean="0"/>
              <a:t>1/29/2021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46452440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729061" y="685800"/>
            <a:ext cx="3487340" cy="576262"/>
          </a:xfrm>
        </p:spPr>
        <p:txBody>
          <a:bodyPr anchor="b">
            <a:noAutofit/>
          </a:bodyPr>
          <a:lstStyle>
            <a:lvl1pPr marL="0" indent="0">
              <a:buNone/>
              <a:defRPr sz="21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513159" y="1270529"/>
            <a:ext cx="3703241"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559299" y="685800"/>
            <a:ext cx="3498851" cy="576262"/>
          </a:xfrm>
        </p:spPr>
        <p:txBody>
          <a:bodyPr anchor="b">
            <a:noAutofit/>
          </a:bodyPr>
          <a:lstStyle>
            <a:lvl1pPr marL="0" indent="0">
              <a:buNone/>
              <a:defRPr sz="21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354909" y="1262062"/>
            <a:ext cx="3696891"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4ABBAD4-6991-D74A-879B-E16919D4C363}" type="datetime1">
              <a:rPr lang="en-US" smtClean="0"/>
              <a:t>1/29/2021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88289411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B9C2B38-CAA8-F947-BED9-F55A2D328C80}" type="datetime1">
              <a:rPr lang="en-US" smtClean="0"/>
              <a:t>1/29/2021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24027457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A19D761-F1B5-3144-802D-6AF9144B7312}" type="datetime1">
              <a:rPr lang="en-US" smtClean="0"/>
              <a:t>1/29/2021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5860423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Footer Placeholder 3">
            <a:extLst>
              <a:ext uri="{FF2B5EF4-FFF2-40B4-BE49-F238E27FC236}">
                <a16:creationId xmlns:a16="http://schemas.microsoft.com/office/drawing/2014/main" id="{CA43E554-74EE-465D-8ED5-00EA649B59CF}"/>
              </a:ext>
            </a:extLst>
          </p:cNvPr>
          <p:cNvSpPr>
            <a:spLocks noGrp="1" noChangeArrowheads="1"/>
          </p:cNvSpPr>
          <p:nvPr>
            <p:ph type="ftr" sz="quarter" idx="10"/>
          </p:nvPr>
        </p:nvSpPr>
        <p:spPr>
          <a:xfrm>
            <a:off x="3124200" y="6553200"/>
            <a:ext cx="2895600" cy="228600"/>
          </a:xfrm>
          <a:prstGeom prst="rect">
            <a:avLst/>
          </a:prstGeom>
        </p:spPr>
        <p:txBody>
          <a:bodyPr vert="horz" wrap="square" lIns="91440" tIns="45720" rIns="91440" bIns="45720" numCol="1" anchor="t" anchorCtr="0" compatLnSpc="1">
            <a:prstTxWarp prst="textNoShape">
              <a:avLst/>
            </a:prstTxWarp>
          </a:bodyPr>
          <a:lstStyle>
            <a:lvl1pPr>
              <a:defRPr>
                <a:latin typeface="Arial" pitchFamily="-109" charset="0"/>
                <a:ea typeface="ＭＳ Ｐゴシック" pitchFamily="-109" charset="-128"/>
                <a:cs typeface="ＭＳ Ｐゴシック" pitchFamily="-109" charset="-128"/>
              </a:defRPr>
            </a:lvl1pPr>
          </a:lstStyle>
          <a:p>
            <a:pPr>
              <a:defRPr/>
            </a:pPr>
            <a:r>
              <a:rPr lang="en-US"/>
              <a:t>2 of XX</a:t>
            </a:r>
          </a:p>
        </p:txBody>
      </p:sp>
    </p:spTree>
    <p:extLst>
      <p:ext uri="{BB962C8B-B14F-4D97-AF65-F5344CB8AC3E}">
        <p14:creationId xmlns:p14="http://schemas.microsoft.com/office/powerpoint/2010/main" val="280063417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313759" y="685800"/>
            <a:ext cx="2743200" cy="1371600"/>
          </a:xfrm>
        </p:spPr>
        <p:txBody>
          <a:bodyPr anchor="b">
            <a:normAutofit/>
          </a:bodyPr>
          <a:lstStyle>
            <a:lvl1pPr algn="l">
              <a:defRPr sz="1800" b="0"/>
            </a:lvl1pPr>
          </a:lstStyle>
          <a:p>
            <a:r>
              <a:rPr lang="en-US"/>
              <a:t>Click to edit Master title style</a:t>
            </a:r>
            <a:endParaRPr lang="en-US" dirty="0"/>
          </a:p>
        </p:txBody>
      </p:sp>
      <p:sp>
        <p:nvSpPr>
          <p:cNvPr id="3" name="Content Placeholder 2"/>
          <p:cNvSpPr>
            <a:spLocks noGrp="1"/>
          </p:cNvSpPr>
          <p:nvPr>
            <p:ph idx="1"/>
          </p:nvPr>
        </p:nvSpPr>
        <p:spPr>
          <a:xfrm>
            <a:off x="513159" y="685800"/>
            <a:ext cx="4457701" cy="5308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313759" y="2209800"/>
            <a:ext cx="2743200" cy="2091267"/>
          </a:xfrm>
        </p:spPr>
        <p:txBody>
          <a:bodyPr anchor="t">
            <a:normAutofit/>
          </a:bodyPr>
          <a:lstStyle>
            <a:lvl1pPr marL="0" indent="0">
              <a:buNone/>
              <a:defRPr sz="12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650C2FB9-4015-B542-8CF0-6360911B1749}" type="datetime1">
              <a:rPr lang="en-US" smtClean="0"/>
              <a:t>1/29/2021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6625584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542109" y="1447800"/>
            <a:ext cx="4514850" cy="1143000"/>
          </a:xfrm>
        </p:spPr>
        <p:txBody>
          <a:bodyPr anchor="b">
            <a:normAutofit/>
          </a:bodyPr>
          <a:lstStyle>
            <a:lvl1pPr algn="l">
              <a:defRPr sz="21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41759" y="914400"/>
            <a:ext cx="2460731"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3542109" y="2777067"/>
            <a:ext cx="4516041" cy="2048933"/>
          </a:xfrm>
        </p:spPr>
        <p:txBody>
          <a:bodyPr anchor="t">
            <a:normAutofit/>
          </a:bodyPr>
          <a:lstStyle>
            <a:lvl1pPr marL="0" indent="0">
              <a:buNone/>
              <a:defRPr sz="13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896DF6D8-9F2E-B54F-8FD4-955AAEAA6B7E}" type="datetime1">
              <a:rPr lang="en-US" smtClean="0"/>
              <a:t>1/29/2021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63646223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7" name="Picture Placeholder 2"/>
          <p:cNvSpPr>
            <a:spLocks noGrp="1" noChangeAspect="1"/>
          </p:cNvSpPr>
          <p:nvPr>
            <p:ph type="pic" idx="13"/>
          </p:nvPr>
        </p:nvSpPr>
        <p:spPr>
          <a:xfrm>
            <a:off x="514350" y="533400"/>
            <a:ext cx="8114109"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Drag picture to placeholder or click icon to add</a:t>
            </a:r>
            <a:endParaRPr lang="en-US" dirty="0"/>
          </a:p>
        </p:txBody>
      </p:sp>
      <p:sp>
        <p:nvSpPr>
          <p:cNvPr id="16" name="Text Placeholder 9"/>
          <p:cNvSpPr>
            <a:spLocks noGrp="1"/>
          </p:cNvSpPr>
          <p:nvPr>
            <p:ph type="body" sz="quarter" idx="14"/>
          </p:nvPr>
        </p:nvSpPr>
        <p:spPr>
          <a:xfrm>
            <a:off x="685801" y="3843867"/>
            <a:ext cx="6228158" cy="457200"/>
          </a:xfrm>
        </p:spPr>
        <p:txBody>
          <a:bodyPr anchor="t">
            <a:normAutofit/>
          </a:bodyPr>
          <a:lstStyle>
            <a:lvl1pPr marL="0" indent="0">
              <a:buFontTx/>
              <a:buNone/>
              <a:defRPr sz="1200"/>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a:t>Click to edit Master text styles</a:t>
            </a:r>
          </a:p>
        </p:txBody>
      </p:sp>
      <p:sp>
        <p:nvSpPr>
          <p:cNvPr id="3" name="Date Placeholder 2"/>
          <p:cNvSpPr>
            <a:spLocks noGrp="1"/>
          </p:cNvSpPr>
          <p:nvPr>
            <p:ph type="dt" sz="half" idx="10"/>
          </p:nvPr>
        </p:nvSpPr>
        <p:spPr/>
        <p:txBody>
          <a:bodyPr/>
          <a:lstStyle/>
          <a:p>
            <a:fld id="{7E1EE4F7-9CF4-AA46-83DE-8C224209FD36}" type="datetime1">
              <a:rPr lang="en-US" smtClean="0"/>
              <a:t>1/29/2021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421535695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513160" y="685800"/>
            <a:ext cx="7543800" cy="2743200"/>
          </a:xfrm>
        </p:spPr>
        <p:txBody>
          <a:bodyPr anchor="ctr">
            <a:normAutofit/>
          </a:bodyPr>
          <a:lstStyle>
            <a:lvl1pPr algn="l">
              <a:defRPr sz="2400" b="0" cap="all"/>
            </a:lvl1pPr>
          </a:lstStyle>
          <a:p>
            <a:r>
              <a:rPr lang="en-US"/>
              <a:t>Click to edit Master title style</a:t>
            </a:r>
            <a:endParaRPr lang="en-US" dirty="0"/>
          </a:p>
        </p:txBody>
      </p:sp>
      <p:sp>
        <p:nvSpPr>
          <p:cNvPr id="3" name="Text Placeholder 2"/>
          <p:cNvSpPr>
            <a:spLocks noGrp="1"/>
          </p:cNvSpPr>
          <p:nvPr>
            <p:ph type="body" idx="1"/>
          </p:nvPr>
        </p:nvSpPr>
        <p:spPr>
          <a:xfrm>
            <a:off x="513159" y="4114800"/>
            <a:ext cx="6401991" cy="1879600"/>
          </a:xfrm>
        </p:spPr>
        <p:txBody>
          <a:bodyPr anchor="ctr">
            <a:normAutofit/>
          </a:bodyPr>
          <a:lstStyle>
            <a:lvl1pPr marL="0" indent="0" algn="l">
              <a:buNone/>
              <a:defRPr sz="1500">
                <a:solidFill>
                  <a:schemeClr val="bg2">
                    <a:lumMod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3DED084-3405-B743-8FE0-EDFF37A58318}" type="datetime1">
              <a:rPr lang="en-US" smtClean="0"/>
              <a:t>1/29/2021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43825338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059" y="685800"/>
            <a:ext cx="6858001" cy="2743200"/>
          </a:xfrm>
        </p:spPr>
        <p:txBody>
          <a:bodyPr anchor="ctr">
            <a:normAutofit/>
          </a:bodyPr>
          <a:lstStyle>
            <a:lvl1pPr algn="l">
              <a:defRPr sz="24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84659" y="3429000"/>
            <a:ext cx="6400800" cy="381000"/>
          </a:xfrm>
        </p:spPr>
        <p:txBody>
          <a:bodyPr anchor="ctr"/>
          <a:lstStyle>
            <a:lvl1pPr marL="0" indent="0">
              <a:buFontTx/>
              <a:buNone/>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a:t>Click to edit Master text styles</a:t>
            </a:r>
          </a:p>
        </p:txBody>
      </p:sp>
      <p:sp>
        <p:nvSpPr>
          <p:cNvPr id="3" name="Text Placeholder 2"/>
          <p:cNvSpPr>
            <a:spLocks noGrp="1"/>
          </p:cNvSpPr>
          <p:nvPr>
            <p:ph type="body" idx="1"/>
          </p:nvPr>
        </p:nvSpPr>
        <p:spPr>
          <a:xfrm>
            <a:off x="513160" y="4301068"/>
            <a:ext cx="6400800" cy="1684865"/>
          </a:xfrm>
        </p:spPr>
        <p:txBody>
          <a:bodyPr anchor="ctr">
            <a:normAutofit/>
          </a:bodyPr>
          <a:lstStyle>
            <a:lvl1pPr marL="0" indent="0" algn="l">
              <a:buNone/>
              <a:defRPr sz="1500">
                <a:solidFill>
                  <a:schemeClr val="bg2">
                    <a:lumMod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864C5B8-0397-6147-9300-4FF75EC9135D}" type="datetime1">
              <a:rPr lang="en-US" smtClean="0"/>
              <a:t>1/29/2021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
        <p:nvSpPr>
          <p:cNvPr id="14" name="TextBox 13"/>
          <p:cNvSpPr txBox="1"/>
          <p:nvPr/>
        </p:nvSpPr>
        <p:spPr>
          <a:xfrm>
            <a:off x="398859" y="812222"/>
            <a:ext cx="457200" cy="584776"/>
          </a:xfrm>
          <a:prstGeom prst="rect">
            <a:avLst/>
          </a:prstGeom>
        </p:spPr>
        <p:txBody>
          <a:bodyPr vert="horz" lIns="68580" tIns="34290" rIns="68580" bIns="34290" rtlCol="0" anchor="ctr">
            <a:noAutofit/>
          </a:bodyPr>
          <a:lstStyle/>
          <a:p>
            <a:pPr lvl="0"/>
            <a:r>
              <a:rPr lang="en-US" sz="6000" dirty="0">
                <a:solidFill>
                  <a:schemeClr val="tx1"/>
                </a:solidFill>
                <a:effectLst/>
              </a:rPr>
              <a:t>“</a:t>
            </a:r>
          </a:p>
        </p:txBody>
      </p:sp>
      <p:sp>
        <p:nvSpPr>
          <p:cNvPr id="15" name="TextBox 14"/>
          <p:cNvSpPr txBox="1"/>
          <p:nvPr/>
        </p:nvSpPr>
        <p:spPr>
          <a:xfrm>
            <a:off x="7714059" y="2768601"/>
            <a:ext cx="457200" cy="584776"/>
          </a:xfrm>
          <a:prstGeom prst="rect">
            <a:avLst/>
          </a:prstGeom>
        </p:spPr>
        <p:txBody>
          <a:bodyPr vert="horz" lIns="68580" tIns="34290" rIns="68580" bIns="34290" rtlCol="0" anchor="ctr">
            <a:noAutofit/>
          </a:bodyPr>
          <a:lstStyle/>
          <a:p>
            <a:pPr lvl="0" algn="r"/>
            <a:r>
              <a:rPr lang="en-US" sz="6000" dirty="0">
                <a:solidFill>
                  <a:schemeClr val="tx1"/>
                </a:solidFill>
                <a:effectLst/>
              </a:rPr>
              <a:t>”</a:t>
            </a:r>
          </a:p>
        </p:txBody>
      </p:sp>
    </p:spTree>
    <p:extLst>
      <p:ext uri="{BB962C8B-B14F-4D97-AF65-F5344CB8AC3E}">
        <p14:creationId xmlns:p14="http://schemas.microsoft.com/office/powerpoint/2010/main" val="61636329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513159" y="3429000"/>
            <a:ext cx="6400800" cy="1697400"/>
          </a:xfrm>
        </p:spPr>
        <p:txBody>
          <a:bodyPr anchor="b">
            <a:normAutofit/>
          </a:bodyPr>
          <a:lstStyle>
            <a:lvl1pPr algn="l">
              <a:defRPr sz="2400" b="0" cap="all"/>
            </a:lvl1pPr>
          </a:lstStyle>
          <a:p>
            <a:r>
              <a:rPr lang="en-US"/>
              <a:t>Click to edit Master title style</a:t>
            </a:r>
            <a:endParaRPr lang="en-US" dirty="0"/>
          </a:p>
        </p:txBody>
      </p:sp>
      <p:sp>
        <p:nvSpPr>
          <p:cNvPr id="3" name="Text Placeholder 2"/>
          <p:cNvSpPr>
            <a:spLocks noGrp="1"/>
          </p:cNvSpPr>
          <p:nvPr>
            <p:ph type="body" idx="1"/>
          </p:nvPr>
        </p:nvSpPr>
        <p:spPr>
          <a:xfrm>
            <a:off x="513158" y="5132981"/>
            <a:ext cx="6401993" cy="860400"/>
          </a:xfrm>
        </p:spPr>
        <p:txBody>
          <a:bodyPr anchor="t">
            <a:normAutofit/>
          </a:bodyPr>
          <a:lstStyle>
            <a:lvl1pPr marL="0" indent="0" algn="l">
              <a:buNone/>
              <a:defRPr sz="1500">
                <a:solidFill>
                  <a:schemeClr val="bg2">
                    <a:lumMod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3D54EAA-0489-0C49-8E50-0AE7F556B895}" type="datetime1">
              <a:rPr lang="en-US" smtClean="0"/>
              <a:t>1/29/2021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18822814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856060" y="685800"/>
            <a:ext cx="6858000" cy="2743200"/>
          </a:xfrm>
        </p:spPr>
        <p:txBody>
          <a:bodyPr anchor="ctr">
            <a:normAutofit/>
          </a:bodyPr>
          <a:lstStyle>
            <a:lvl1pPr algn="l">
              <a:defRPr sz="24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513159" y="3928534"/>
            <a:ext cx="6400801" cy="1049866"/>
          </a:xfrm>
        </p:spPr>
        <p:txBody>
          <a:bodyPr vert="horz" lIns="91440" tIns="45720" rIns="91440" bIns="45720" rtlCol="0" anchor="b">
            <a:normAutofit/>
          </a:bodyPr>
          <a:lstStyle>
            <a:lvl1pPr>
              <a:buNone/>
              <a:defRPr lang="en-US" sz="18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513159" y="4978400"/>
            <a:ext cx="6400801" cy="1016000"/>
          </a:xfrm>
        </p:spPr>
        <p:txBody>
          <a:bodyPr anchor="t">
            <a:normAutofit/>
          </a:bodyPr>
          <a:lstStyle>
            <a:lvl1pPr marL="0" indent="0" algn="l">
              <a:buNone/>
              <a:defRPr sz="1350">
                <a:solidFill>
                  <a:schemeClr val="bg2">
                    <a:lumMod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DC9A49A-8139-0B4B-8495-77DB6E8CD9B1}" type="datetime1">
              <a:rPr lang="en-US" smtClean="0"/>
              <a:t>1/29/2021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
        <p:nvSpPr>
          <p:cNvPr id="11" name="TextBox 10"/>
          <p:cNvSpPr txBox="1"/>
          <p:nvPr/>
        </p:nvSpPr>
        <p:spPr>
          <a:xfrm>
            <a:off x="398859" y="812222"/>
            <a:ext cx="457200" cy="584776"/>
          </a:xfrm>
          <a:prstGeom prst="rect">
            <a:avLst/>
          </a:prstGeom>
        </p:spPr>
        <p:txBody>
          <a:bodyPr vert="horz" lIns="68580" tIns="34290" rIns="68580" bIns="34290" rtlCol="0" anchor="ctr">
            <a:noAutofit/>
          </a:bodyPr>
          <a:lstStyle/>
          <a:p>
            <a:pPr lvl="0"/>
            <a:r>
              <a:rPr lang="en-US" sz="6000" dirty="0">
                <a:solidFill>
                  <a:schemeClr val="tx1"/>
                </a:solidFill>
                <a:effectLst/>
              </a:rPr>
              <a:t>“</a:t>
            </a:r>
          </a:p>
        </p:txBody>
      </p:sp>
      <p:sp>
        <p:nvSpPr>
          <p:cNvPr id="12" name="TextBox 11"/>
          <p:cNvSpPr txBox="1"/>
          <p:nvPr/>
        </p:nvSpPr>
        <p:spPr>
          <a:xfrm>
            <a:off x="7714059" y="2768601"/>
            <a:ext cx="457200" cy="584776"/>
          </a:xfrm>
          <a:prstGeom prst="rect">
            <a:avLst/>
          </a:prstGeom>
        </p:spPr>
        <p:txBody>
          <a:bodyPr vert="horz" lIns="68580" tIns="34290" rIns="68580" bIns="34290" rtlCol="0" anchor="ctr">
            <a:noAutofit/>
          </a:bodyPr>
          <a:lstStyle/>
          <a:p>
            <a:pPr lvl="0" algn="r"/>
            <a:r>
              <a:rPr lang="en-US" sz="6000" dirty="0">
                <a:solidFill>
                  <a:schemeClr val="tx1"/>
                </a:solidFill>
                <a:effectLst/>
              </a:rPr>
              <a:t>”</a:t>
            </a:r>
          </a:p>
        </p:txBody>
      </p:sp>
    </p:spTree>
    <p:extLst>
      <p:ext uri="{BB962C8B-B14F-4D97-AF65-F5344CB8AC3E}">
        <p14:creationId xmlns:p14="http://schemas.microsoft.com/office/powerpoint/2010/main" val="188561778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513160" y="685800"/>
            <a:ext cx="7543800" cy="2743200"/>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513159" y="3928534"/>
            <a:ext cx="6400800" cy="838200"/>
          </a:xfrm>
        </p:spPr>
        <p:txBody>
          <a:bodyPr vert="horz" lIns="91440" tIns="45720" rIns="91440" bIns="45720" rtlCol="0" anchor="b">
            <a:normAutofit/>
          </a:bodyPr>
          <a:lstStyle>
            <a:lvl1pPr>
              <a:buNone/>
              <a:defRPr lang="en-US" sz="18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513159" y="4766733"/>
            <a:ext cx="6400801" cy="1227667"/>
          </a:xfrm>
        </p:spPr>
        <p:txBody>
          <a:bodyPr anchor="t">
            <a:normAutofit/>
          </a:bodyPr>
          <a:lstStyle>
            <a:lvl1pPr marL="0" indent="0" algn="l">
              <a:buNone/>
              <a:defRPr sz="1350">
                <a:solidFill>
                  <a:schemeClr val="bg2">
                    <a:lumMod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6EA515A-59DC-B54F-B98C-E209D7851E58}" type="datetime1">
              <a:rPr lang="en-US" smtClean="0"/>
              <a:t>1/29/2021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53739845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1D94DF-E4AC-B448-A820-F56DD30194A5}" type="datetime1">
              <a:rPr lang="en-US" smtClean="0"/>
              <a:t>1/29/2021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410547335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3909" y="685800"/>
            <a:ext cx="1543050" cy="4572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14350" y="685800"/>
            <a:ext cx="5867400" cy="5308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E76290B-1867-2744-A249-34197A70ABFD}" type="datetime1">
              <a:rPr lang="en-US" smtClean="0"/>
              <a:t>1/29/2021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5314907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371600"/>
            <a:ext cx="3810000" cy="4724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371600"/>
            <a:ext cx="3810000" cy="4724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042532BA-9BD5-4C9E-9969-B2B902406150}"/>
              </a:ext>
            </a:extLst>
          </p:cNvPr>
          <p:cNvSpPr>
            <a:spLocks noGrp="1" noChangeArrowheads="1"/>
          </p:cNvSpPr>
          <p:nvPr>
            <p:ph type="ftr" sz="quarter" idx="10"/>
          </p:nvPr>
        </p:nvSpPr>
        <p:spPr>
          <a:xfrm>
            <a:off x="3124200" y="6553200"/>
            <a:ext cx="2895600" cy="228600"/>
          </a:xfrm>
          <a:prstGeom prst="rect">
            <a:avLst/>
          </a:prstGeom>
        </p:spPr>
        <p:txBody>
          <a:bodyPr vert="horz" wrap="square" lIns="91440" tIns="45720" rIns="91440" bIns="45720" numCol="1" anchor="t" anchorCtr="0" compatLnSpc="1">
            <a:prstTxWarp prst="textNoShape">
              <a:avLst/>
            </a:prstTxWarp>
          </a:bodyPr>
          <a:lstStyle>
            <a:lvl1pPr>
              <a:defRPr>
                <a:latin typeface="Arial" pitchFamily="-109" charset="0"/>
                <a:ea typeface="ＭＳ Ｐゴシック" pitchFamily="-109" charset="-128"/>
                <a:cs typeface="ＭＳ Ｐゴシック" pitchFamily="-109" charset="-128"/>
              </a:defRPr>
            </a:lvl1pPr>
          </a:lstStyle>
          <a:p>
            <a:pPr>
              <a:defRPr/>
            </a:pPr>
            <a:r>
              <a:rPr lang="en-US"/>
              <a:t>2 of XX</a:t>
            </a:r>
          </a:p>
        </p:txBody>
      </p:sp>
    </p:spTree>
    <p:extLst>
      <p:ext uri="{BB962C8B-B14F-4D97-AF65-F5344CB8AC3E}">
        <p14:creationId xmlns:p14="http://schemas.microsoft.com/office/powerpoint/2010/main" val="79292753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36346" y="1788454"/>
            <a:ext cx="6270922" cy="2098226"/>
          </a:xfrm>
        </p:spPr>
        <p:txBody>
          <a:bodyPr anchor="b">
            <a:noAutofit/>
          </a:bodyPr>
          <a:lstStyle>
            <a:lvl1pPr algn="ctr">
              <a:defRPr sz="54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2009930" y="3956280"/>
            <a:ext cx="5123755" cy="1086237"/>
          </a:xfrm>
        </p:spPr>
        <p:txBody>
          <a:bodyPr>
            <a:normAutofit/>
          </a:bodyPr>
          <a:lstStyle>
            <a:lvl1pPr marL="0" indent="0" algn="ctr">
              <a:lnSpc>
                <a:spcPct val="112000"/>
              </a:lnSpc>
              <a:spcBef>
                <a:spcPts val="0"/>
              </a:spcBef>
              <a:spcAft>
                <a:spcPts val="0"/>
              </a:spcAft>
              <a:buNone/>
              <a:defRPr sz="1725"/>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a:xfrm>
            <a:off x="564644" y="6453386"/>
            <a:ext cx="1205958" cy="404614"/>
          </a:xfrm>
        </p:spPr>
        <p:txBody>
          <a:bodyPr/>
          <a:lstStyle>
            <a:lvl1pPr>
              <a:defRPr baseline="0">
                <a:solidFill>
                  <a:schemeClr val="tx2"/>
                </a:solidFill>
              </a:defRPr>
            </a:lvl1pPr>
          </a:lstStyle>
          <a:p>
            <a:fld id="{B62E26C4-5F9A-484F-B9A4-50CCF54D2442}" type="datetimeFigureOut">
              <a:rPr lang="en-US" smtClean="0"/>
              <a:t>1/29/2021</a:t>
            </a:fld>
            <a:endParaRPr lang="en-US"/>
          </a:p>
        </p:txBody>
      </p:sp>
      <p:sp>
        <p:nvSpPr>
          <p:cNvPr id="5" name="Footer Placeholder 4"/>
          <p:cNvSpPr>
            <a:spLocks noGrp="1"/>
          </p:cNvSpPr>
          <p:nvPr>
            <p:ph type="ftr" sz="quarter" idx="11"/>
          </p:nvPr>
        </p:nvSpPr>
        <p:spPr>
          <a:xfrm>
            <a:off x="1938041" y="6453386"/>
            <a:ext cx="5267533" cy="404614"/>
          </a:xfrm>
        </p:spPr>
        <p:txBody>
          <a:bodyPr/>
          <a:lstStyle>
            <a:lvl1pPr algn="ctr">
              <a:defRPr baseline="0">
                <a:solidFill>
                  <a:schemeClr val="tx2"/>
                </a:solidFill>
              </a:defRPr>
            </a:lvl1pPr>
          </a:lstStyle>
          <a:p>
            <a:endParaRPr lang="en-US"/>
          </a:p>
        </p:txBody>
      </p:sp>
      <p:sp>
        <p:nvSpPr>
          <p:cNvPr id="6" name="Slide Number Placeholder 5"/>
          <p:cNvSpPr>
            <a:spLocks noGrp="1"/>
          </p:cNvSpPr>
          <p:nvPr>
            <p:ph type="sldNum" sz="quarter" idx="12"/>
          </p:nvPr>
        </p:nvSpPr>
        <p:spPr>
          <a:xfrm>
            <a:off x="7373012" y="6453386"/>
            <a:ext cx="1197219" cy="404614"/>
          </a:xfrm>
        </p:spPr>
        <p:txBody>
          <a:bodyPr/>
          <a:lstStyle>
            <a:lvl1pPr>
              <a:defRPr baseline="0">
                <a:solidFill>
                  <a:schemeClr val="tx2"/>
                </a:solidFill>
              </a:defRPr>
            </a:lvl1pPr>
          </a:lstStyle>
          <a:p>
            <a:fld id="{224D522A-196A-5345-9C66-266810F4416C}" type="slidenum">
              <a:rPr lang="en-US" smtClean="0"/>
              <a:t>‹#›</a:t>
            </a:fld>
            <a:endParaRPr lang="en-US"/>
          </a:p>
        </p:txBody>
      </p:sp>
      <p:grpSp>
        <p:nvGrpSpPr>
          <p:cNvPr id="7" name="Group 6"/>
          <p:cNvGrpSpPr/>
          <p:nvPr/>
        </p:nvGrpSpPr>
        <p:grpSpPr>
          <a:xfrm>
            <a:off x="564644" y="744470"/>
            <a:ext cx="8005588"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extLst>
      <p:ext uri="{BB962C8B-B14F-4D97-AF65-F5344CB8AC3E}">
        <p14:creationId xmlns:p14="http://schemas.microsoft.com/office/powerpoint/2010/main" val="3561904512"/>
      </p:ext>
    </p:extLst>
  </p:cSld>
  <p:clrMapOvr>
    <a:overrideClrMapping bg1="lt1" tx1="dk1" bg2="lt2" tx2="dk2" accent1="accent1" accent2="accent2" accent3="accent3" accent4="accent4" accent5="accent5" accent6="accent6" hlink="hlink" folHlink="folHlink"/>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2E26C4-5F9A-484F-B9A4-50CCF54D2442}" type="datetimeFigureOut">
              <a:rPr lang="en-US" smtClean="0"/>
              <a:t>1/29/2021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4D522A-196A-5345-9C66-266810F4416C}" type="slidenum">
              <a:rPr lang="en-US" smtClean="0"/>
              <a:t>‹#›</a:t>
            </a:fld>
            <a:endParaRPr lang="en-US"/>
          </a:p>
        </p:txBody>
      </p:sp>
    </p:spTree>
    <p:extLst>
      <p:ext uri="{BB962C8B-B14F-4D97-AF65-F5344CB8AC3E}">
        <p14:creationId xmlns:p14="http://schemas.microsoft.com/office/powerpoint/2010/main" val="253680753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73769" y="1301361"/>
            <a:ext cx="7209728" cy="2852737"/>
          </a:xfrm>
        </p:spPr>
        <p:txBody>
          <a:bodyPr anchor="b">
            <a:normAutofit/>
          </a:bodyPr>
          <a:lstStyle>
            <a:lvl1pPr algn="r">
              <a:defRPr sz="5400" cap="all"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573769" y="4216328"/>
            <a:ext cx="7209728" cy="1143324"/>
          </a:xfrm>
        </p:spPr>
        <p:txBody>
          <a:bodyPr/>
          <a:lstStyle>
            <a:lvl1pPr marL="0" indent="0" algn="r">
              <a:lnSpc>
                <a:spcPct val="112000"/>
              </a:lnSpc>
              <a:spcBef>
                <a:spcPts val="0"/>
              </a:spcBef>
              <a:spcAft>
                <a:spcPts val="0"/>
              </a:spcAft>
              <a:buNone/>
              <a:defRPr sz="1800">
                <a:solidFill>
                  <a:schemeClr val="tx2"/>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54181" y="6453386"/>
            <a:ext cx="1216807" cy="404614"/>
          </a:xfrm>
        </p:spPr>
        <p:txBody>
          <a:bodyPr/>
          <a:lstStyle>
            <a:lvl1pPr>
              <a:defRPr>
                <a:solidFill>
                  <a:schemeClr val="tx2"/>
                </a:solidFill>
              </a:defRPr>
            </a:lvl1pPr>
          </a:lstStyle>
          <a:p>
            <a:fld id="{B62E26C4-5F9A-484F-B9A4-50CCF54D2442}" type="datetimeFigureOut">
              <a:rPr lang="en-US" smtClean="0"/>
              <a:t>1/29/2021</a:t>
            </a:fld>
            <a:endParaRPr lang="en-US"/>
          </a:p>
        </p:txBody>
      </p:sp>
      <p:sp>
        <p:nvSpPr>
          <p:cNvPr id="5" name="Footer Placeholder 4"/>
          <p:cNvSpPr>
            <a:spLocks noGrp="1"/>
          </p:cNvSpPr>
          <p:nvPr>
            <p:ph type="ftr" sz="quarter" idx="11"/>
          </p:nvPr>
        </p:nvSpPr>
        <p:spPr>
          <a:xfrm>
            <a:off x="1938234" y="6453386"/>
            <a:ext cx="5267533" cy="404614"/>
          </a:xfrm>
        </p:spPr>
        <p:txBody>
          <a:bodyPr/>
          <a:lstStyle>
            <a:lvl1pPr algn="ctr">
              <a:defRPr>
                <a:solidFill>
                  <a:schemeClr val="tx2"/>
                </a:solidFill>
              </a:defRPr>
            </a:lvl1pPr>
          </a:lstStyle>
          <a:p>
            <a:endParaRPr lang="en-US"/>
          </a:p>
        </p:txBody>
      </p:sp>
      <p:sp>
        <p:nvSpPr>
          <p:cNvPr id="6" name="Slide Number Placeholder 5"/>
          <p:cNvSpPr>
            <a:spLocks noGrp="1"/>
          </p:cNvSpPr>
          <p:nvPr>
            <p:ph type="sldNum" sz="quarter" idx="12"/>
          </p:nvPr>
        </p:nvSpPr>
        <p:spPr>
          <a:xfrm>
            <a:off x="7373012" y="6453386"/>
            <a:ext cx="1197219" cy="404614"/>
          </a:xfrm>
        </p:spPr>
        <p:txBody>
          <a:bodyPr/>
          <a:lstStyle>
            <a:lvl1pPr>
              <a:defRPr>
                <a:solidFill>
                  <a:schemeClr val="tx2"/>
                </a:solidFill>
              </a:defRPr>
            </a:lvl1pPr>
          </a:lstStyle>
          <a:p>
            <a:fld id="{224D522A-196A-5345-9C66-266810F4416C}" type="slidenum">
              <a:rPr lang="en-US" smtClean="0"/>
              <a:t>‹#›</a:t>
            </a:fld>
            <a:endParaRPr lang="en-US"/>
          </a:p>
        </p:txBody>
      </p:sp>
      <p:sp>
        <p:nvSpPr>
          <p:cNvPr id="7" name="Freeform 6" title="Crop Mark"/>
          <p:cNvSpPr/>
          <p:nvPr/>
        </p:nvSpPr>
        <p:spPr bwMode="auto">
          <a:xfrm>
            <a:off x="6113972" y="1685652"/>
            <a:ext cx="2456260"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extLst>
      <p:ext uri="{BB962C8B-B14F-4D97-AF65-F5344CB8AC3E}">
        <p14:creationId xmlns:p14="http://schemas.microsoft.com/office/powerpoint/2010/main" val="4060126669"/>
      </p:ext>
    </p:extLst>
  </p:cSld>
  <p:clrMapOvr>
    <a:overrideClrMapping bg1="dk1" tx1="lt1" bg2="dk2" tx2="lt2" accent1="accent1" accent2="accent2" accent3="accent3" accent4="accent4" accent5="accent5" accent6="accent6" hlink="hlink" folHlink="folHlink"/>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sz="half" idx="1"/>
          </p:nvPr>
        </p:nvSpPr>
        <p:spPr>
          <a:xfrm>
            <a:off x="1028700" y="2286000"/>
            <a:ext cx="3335840"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894052" y="2286000"/>
            <a:ext cx="3335840"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2E26C4-5F9A-484F-B9A4-50CCF54D2442}" type="datetimeFigureOut">
              <a:rPr lang="en-US" smtClean="0"/>
              <a:t>1/29/2021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24D522A-196A-5345-9C66-266810F4416C}" type="slidenum">
              <a:rPr lang="en-US" smtClean="0"/>
              <a:t>‹#›</a:t>
            </a:fld>
            <a:endParaRPr lang="en-US"/>
          </a:p>
        </p:txBody>
      </p:sp>
    </p:spTree>
    <p:extLst>
      <p:ext uri="{BB962C8B-B14F-4D97-AF65-F5344CB8AC3E}">
        <p14:creationId xmlns:p14="http://schemas.microsoft.com/office/powerpoint/2010/main" val="46544457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028700" y="685800"/>
            <a:ext cx="7200900" cy="1485900"/>
          </a:xfrm>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28700" y="2340864"/>
            <a:ext cx="3332988" cy="823912"/>
          </a:xfrm>
        </p:spPr>
        <p:txBody>
          <a:bodyPr anchor="b">
            <a:noAutofit/>
          </a:bodyPr>
          <a:lstStyle>
            <a:lvl1pPr marL="0" indent="0">
              <a:lnSpc>
                <a:spcPct val="84000"/>
              </a:lnSpc>
              <a:spcBef>
                <a:spcPts val="0"/>
              </a:spcBef>
              <a:spcAft>
                <a:spcPts val="0"/>
              </a:spcAft>
              <a:buNone/>
              <a:defRPr sz="2250" b="0" baseline="0">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1028700" y="3305208"/>
            <a:ext cx="3332988"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893761" y="2340864"/>
            <a:ext cx="3332988" cy="823912"/>
          </a:xfrm>
        </p:spPr>
        <p:txBody>
          <a:bodyPr anchor="b">
            <a:noAutofit/>
          </a:bodyPr>
          <a:lstStyle>
            <a:lvl1pPr marL="0" indent="0">
              <a:lnSpc>
                <a:spcPct val="84000"/>
              </a:lnSpc>
              <a:spcBef>
                <a:spcPts val="0"/>
              </a:spcBef>
              <a:spcAft>
                <a:spcPts val="0"/>
              </a:spcAft>
              <a:buNone/>
              <a:defRPr sz="2250" b="0" baseline="0">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893761" y="3305208"/>
            <a:ext cx="3332988"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2E26C4-5F9A-484F-B9A4-50CCF54D2442}" type="datetimeFigureOut">
              <a:rPr lang="en-US" smtClean="0"/>
              <a:t>1/29/2021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24D522A-196A-5345-9C66-266810F4416C}" type="slidenum">
              <a:rPr lang="en-US" smtClean="0"/>
              <a:t>‹#›</a:t>
            </a:fld>
            <a:endParaRPr lang="en-US"/>
          </a:p>
        </p:txBody>
      </p:sp>
    </p:spTree>
    <p:extLst>
      <p:ext uri="{BB962C8B-B14F-4D97-AF65-F5344CB8AC3E}">
        <p14:creationId xmlns:p14="http://schemas.microsoft.com/office/powerpoint/2010/main" val="416689593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2E26C4-5F9A-484F-B9A4-50CCF54D2442}" type="datetimeFigureOut">
              <a:rPr lang="en-US" smtClean="0"/>
              <a:t>1/29/2021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24D522A-196A-5345-9C66-266810F4416C}" type="slidenum">
              <a:rPr lang="en-US" smtClean="0"/>
              <a:t>‹#›</a:t>
            </a:fld>
            <a:endParaRPr lang="en-US"/>
          </a:p>
        </p:txBody>
      </p:sp>
    </p:spTree>
    <p:extLst>
      <p:ext uri="{BB962C8B-B14F-4D97-AF65-F5344CB8AC3E}">
        <p14:creationId xmlns:p14="http://schemas.microsoft.com/office/powerpoint/2010/main" val="281615428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2E26C4-5F9A-484F-B9A4-50CCF54D2442}" type="datetimeFigureOut">
              <a:rPr lang="en-US" smtClean="0"/>
              <a:t>1/29/2021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24D522A-196A-5345-9C66-266810F4416C}" type="slidenum">
              <a:rPr lang="en-US" smtClean="0"/>
              <a:t>‹#›</a:t>
            </a:fld>
            <a:endParaRPr lang="en-US"/>
          </a:p>
        </p:txBody>
      </p:sp>
    </p:spTree>
    <p:extLst>
      <p:ext uri="{BB962C8B-B14F-4D97-AF65-F5344CB8AC3E}">
        <p14:creationId xmlns:p14="http://schemas.microsoft.com/office/powerpoint/2010/main" val="260032531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397764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42925" y="685800"/>
            <a:ext cx="2891790" cy="2157884"/>
          </a:xfrm>
        </p:spPr>
        <p:txBody>
          <a:bodyPr anchor="t">
            <a:noAutofit/>
          </a:bodyPr>
          <a:lstStyle>
            <a:lvl1pPr>
              <a:lnSpc>
                <a:spcPct val="84000"/>
              </a:lnSpc>
              <a:defRPr sz="3600" baseline="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4692015" y="685801"/>
            <a:ext cx="3909060" cy="5175250"/>
          </a:xfrm>
        </p:spPr>
        <p:txBody>
          <a:bodyPr/>
          <a:lstStyle>
            <a:lvl1pPr>
              <a:defRPr sz="1500"/>
            </a:lvl1pPr>
            <a:lvl2pPr>
              <a:defRPr sz="1500"/>
            </a:lvl2pPr>
            <a:lvl3pPr>
              <a:defRPr sz="1350"/>
            </a:lvl3pPr>
            <a:lvl4pPr>
              <a:defRPr sz="135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42925" y="2856344"/>
            <a:ext cx="2891790" cy="3011056"/>
          </a:xfrm>
        </p:spPr>
        <p:txBody>
          <a:bodyPr/>
          <a:lstStyle>
            <a:lvl1pPr marL="0" indent="0">
              <a:lnSpc>
                <a:spcPct val="113000"/>
              </a:lnSpc>
              <a:spcBef>
                <a:spcPts val="0"/>
              </a:spcBef>
              <a:spcAft>
                <a:spcPts val="1125"/>
              </a:spcAft>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a:xfrm>
            <a:off x="542925" y="6453386"/>
            <a:ext cx="903429" cy="404614"/>
          </a:xfrm>
        </p:spPr>
        <p:txBody>
          <a:bodyPr/>
          <a:lstStyle>
            <a:lvl1pPr>
              <a:defRPr>
                <a:solidFill>
                  <a:schemeClr val="tx2"/>
                </a:solidFill>
              </a:defRPr>
            </a:lvl1pPr>
          </a:lstStyle>
          <a:p>
            <a:fld id="{B62E26C4-5F9A-484F-B9A4-50CCF54D2442}" type="datetimeFigureOut">
              <a:rPr lang="en-US" smtClean="0"/>
              <a:t>1/29/2021</a:t>
            </a:fld>
            <a:endParaRPr lang="en-US"/>
          </a:p>
        </p:txBody>
      </p:sp>
      <p:sp>
        <p:nvSpPr>
          <p:cNvPr id="6" name="Footer Placeholder 5"/>
          <p:cNvSpPr>
            <a:spLocks noGrp="1"/>
          </p:cNvSpPr>
          <p:nvPr>
            <p:ph type="ftr" sz="quarter" idx="11"/>
          </p:nvPr>
        </p:nvSpPr>
        <p:spPr>
          <a:xfrm>
            <a:off x="1654459" y="6453386"/>
            <a:ext cx="1780256" cy="404614"/>
          </a:xfrm>
        </p:spPr>
        <p:txBody>
          <a:bodyPr/>
          <a:lstStyle>
            <a:lvl1pPr>
              <a:defRPr>
                <a:solidFill>
                  <a:schemeClr val="tx2"/>
                </a:solidFill>
              </a:defRPr>
            </a:lvl1pPr>
          </a:lstStyle>
          <a:p>
            <a:endParaRPr lang="en-US"/>
          </a:p>
        </p:txBody>
      </p:sp>
      <p:sp>
        <p:nvSpPr>
          <p:cNvPr id="7" name="Slide Number Placeholder 6"/>
          <p:cNvSpPr>
            <a:spLocks noGrp="1"/>
          </p:cNvSpPr>
          <p:nvPr>
            <p:ph type="sldNum" sz="quarter" idx="12"/>
          </p:nvPr>
        </p:nvSpPr>
        <p:spPr>
          <a:xfrm>
            <a:off x="7412355" y="6453386"/>
            <a:ext cx="1197219" cy="404614"/>
          </a:xfrm>
        </p:spPr>
        <p:txBody>
          <a:bodyPr/>
          <a:lstStyle>
            <a:lvl1pPr>
              <a:defRPr>
                <a:solidFill>
                  <a:schemeClr val="tx2"/>
                </a:solidFill>
              </a:defRPr>
            </a:lvl1pPr>
          </a:lstStyle>
          <a:p>
            <a:fld id="{224D522A-196A-5345-9C66-266810F4416C}" type="slidenum">
              <a:rPr lang="en-US" smtClean="0"/>
              <a:t>‹#›</a:t>
            </a:fld>
            <a:endParaRPr lang="en-US"/>
          </a:p>
        </p:txBody>
      </p:sp>
      <p:sp>
        <p:nvSpPr>
          <p:cNvPr id="9" name="Rectangle 8" title="Divider Bar"/>
          <p:cNvSpPr/>
          <p:nvPr/>
        </p:nvSpPr>
        <p:spPr>
          <a:xfrm>
            <a:off x="3977640" y="376"/>
            <a:ext cx="17145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24068361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397764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42925" y="685800"/>
            <a:ext cx="2891790" cy="2157884"/>
          </a:xfrm>
        </p:spPr>
        <p:txBody>
          <a:bodyPr anchor="t">
            <a:normAutofit/>
          </a:bodyPr>
          <a:lstStyle>
            <a:lvl1pPr>
              <a:lnSpc>
                <a:spcPct val="84000"/>
              </a:lnSpc>
              <a:defRPr sz="36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4149090" y="1"/>
            <a:ext cx="4994910" cy="6857999"/>
          </a:xfrm>
        </p:spPr>
        <p:txBody>
          <a:bodyPr anchor="t">
            <a:normAutofit/>
          </a:bodyPr>
          <a:lstStyle>
            <a:lvl1pPr marL="0" indent="0">
              <a:buNone/>
              <a:defRPr sz="1500"/>
            </a:lvl1pPr>
            <a:lvl2pPr marL="342900" indent="0">
              <a:buNone/>
              <a:defRPr sz="1500"/>
            </a:lvl2pPr>
            <a:lvl3pPr marL="685800" indent="0">
              <a:buNone/>
              <a:defRPr sz="15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542925" y="2855968"/>
            <a:ext cx="2891790" cy="3011432"/>
          </a:xfrm>
        </p:spPr>
        <p:txBody>
          <a:bodyPr/>
          <a:lstStyle>
            <a:lvl1pPr marL="0" indent="0">
              <a:lnSpc>
                <a:spcPct val="113000"/>
              </a:lnSpc>
              <a:spcBef>
                <a:spcPts val="0"/>
              </a:spcBef>
              <a:spcAft>
                <a:spcPts val="1125"/>
              </a:spcAft>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a:xfrm>
            <a:off x="542925" y="6453386"/>
            <a:ext cx="903429" cy="404614"/>
          </a:xfrm>
        </p:spPr>
        <p:txBody>
          <a:bodyPr/>
          <a:lstStyle>
            <a:lvl1pPr>
              <a:defRPr>
                <a:solidFill>
                  <a:schemeClr val="tx2"/>
                </a:solidFill>
              </a:defRPr>
            </a:lvl1pPr>
          </a:lstStyle>
          <a:p>
            <a:fld id="{B62E26C4-5F9A-484F-B9A4-50CCF54D2442}" type="datetimeFigureOut">
              <a:rPr lang="en-US" smtClean="0"/>
              <a:t>1/29/2021</a:t>
            </a:fld>
            <a:endParaRPr lang="en-US"/>
          </a:p>
        </p:txBody>
      </p:sp>
      <p:sp>
        <p:nvSpPr>
          <p:cNvPr id="6" name="Footer Placeholder 5"/>
          <p:cNvSpPr>
            <a:spLocks noGrp="1"/>
          </p:cNvSpPr>
          <p:nvPr>
            <p:ph type="ftr" sz="quarter" idx="11"/>
          </p:nvPr>
        </p:nvSpPr>
        <p:spPr>
          <a:xfrm>
            <a:off x="1654459" y="6453386"/>
            <a:ext cx="1780256" cy="404614"/>
          </a:xfrm>
        </p:spPr>
        <p:txBody>
          <a:bodyPr/>
          <a:lstStyle>
            <a:lvl1pPr>
              <a:defRPr>
                <a:solidFill>
                  <a:schemeClr val="tx2"/>
                </a:solidFill>
              </a:defRPr>
            </a:lvl1pPr>
          </a:lstStyle>
          <a:p>
            <a:endParaRPr lang="en-US"/>
          </a:p>
        </p:txBody>
      </p:sp>
      <p:sp>
        <p:nvSpPr>
          <p:cNvPr id="7" name="Slide Number Placeholder 6"/>
          <p:cNvSpPr>
            <a:spLocks noGrp="1"/>
          </p:cNvSpPr>
          <p:nvPr>
            <p:ph type="sldNum" sz="quarter" idx="12"/>
          </p:nvPr>
        </p:nvSpPr>
        <p:spPr>
          <a:xfrm>
            <a:off x="7412355" y="6453386"/>
            <a:ext cx="1197219" cy="404614"/>
          </a:xfrm>
        </p:spPr>
        <p:txBody>
          <a:bodyPr/>
          <a:lstStyle>
            <a:lvl1pPr>
              <a:defRPr>
                <a:solidFill>
                  <a:schemeClr val="tx2"/>
                </a:solidFill>
              </a:defRPr>
            </a:lvl1pPr>
          </a:lstStyle>
          <a:p>
            <a:fld id="{224D522A-196A-5345-9C66-266810F4416C}" type="slidenum">
              <a:rPr lang="en-US" smtClean="0"/>
              <a:t>‹#›</a:t>
            </a:fld>
            <a:endParaRPr lang="en-US"/>
          </a:p>
        </p:txBody>
      </p:sp>
      <p:sp>
        <p:nvSpPr>
          <p:cNvPr id="9" name="Rectangle 8" title="Divider Bar"/>
          <p:cNvSpPr/>
          <p:nvPr/>
        </p:nvSpPr>
        <p:spPr>
          <a:xfrm>
            <a:off x="3977640" y="376"/>
            <a:ext cx="17145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14678641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028700" y="2295526"/>
            <a:ext cx="7200900" cy="35718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2E26C4-5F9A-484F-B9A4-50CCF54D2442}" type="datetimeFigureOut">
              <a:rPr lang="en-US" smtClean="0"/>
              <a:t>1/29/2021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4D522A-196A-5345-9C66-266810F4416C}" type="slidenum">
              <a:rPr lang="en-US" smtClean="0"/>
              <a:t>‹#›</a:t>
            </a:fld>
            <a:endParaRPr lang="en-US"/>
          </a:p>
        </p:txBody>
      </p:sp>
    </p:spTree>
    <p:extLst>
      <p:ext uri="{BB962C8B-B14F-4D97-AF65-F5344CB8AC3E}">
        <p14:creationId xmlns:p14="http://schemas.microsoft.com/office/powerpoint/2010/main" val="25697187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a:extLst>
              <a:ext uri="{FF2B5EF4-FFF2-40B4-BE49-F238E27FC236}">
                <a16:creationId xmlns:a16="http://schemas.microsoft.com/office/drawing/2014/main" id="{BBBAF0E1-E7E5-476A-8D81-77DE19510B00}"/>
              </a:ext>
            </a:extLst>
          </p:cNvPr>
          <p:cNvSpPr>
            <a:spLocks noGrp="1" noChangeArrowheads="1"/>
          </p:cNvSpPr>
          <p:nvPr>
            <p:ph type="ftr" sz="quarter" idx="10"/>
          </p:nvPr>
        </p:nvSpPr>
        <p:spPr>
          <a:xfrm>
            <a:off x="3124200" y="6553200"/>
            <a:ext cx="2895600" cy="228600"/>
          </a:xfrm>
          <a:prstGeom prst="rect">
            <a:avLst/>
          </a:prstGeom>
        </p:spPr>
        <p:txBody>
          <a:bodyPr vert="horz" wrap="square" lIns="91440" tIns="45720" rIns="91440" bIns="45720" numCol="1" anchor="t" anchorCtr="0" compatLnSpc="1">
            <a:prstTxWarp prst="textNoShape">
              <a:avLst/>
            </a:prstTxWarp>
          </a:bodyPr>
          <a:lstStyle>
            <a:lvl1pPr>
              <a:defRPr>
                <a:latin typeface="Arial" pitchFamily="-109" charset="0"/>
                <a:ea typeface="ＭＳ Ｐゴシック" pitchFamily="-109" charset="-128"/>
                <a:cs typeface="ＭＳ Ｐゴシック" pitchFamily="-109" charset="-128"/>
              </a:defRPr>
            </a:lvl1pPr>
          </a:lstStyle>
          <a:p>
            <a:pPr>
              <a:defRPr/>
            </a:pPr>
            <a:r>
              <a:rPr lang="en-US"/>
              <a:t>2 of XX</a:t>
            </a:r>
          </a:p>
        </p:txBody>
      </p:sp>
    </p:spTree>
    <p:extLst>
      <p:ext uri="{BB962C8B-B14F-4D97-AF65-F5344CB8AC3E}">
        <p14:creationId xmlns:p14="http://schemas.microsoft.com/office/powerpoint/2010/main" val="195817602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197421" y="624156"/>
            <a:ext cx="1174325" cy="524324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28700" y="624156"/>
            <a:ext cx="6134731" cy="52432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2E26C4-5F9A-484F-B9A4-50CCF54D2442}" type="datetimeFigureOut">
              <a:rPr lang="en-US" smtClean="0"/>
              <a:t>1/29/2021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4D522A-196A-5345-9C66-266810F4416C}" type="slidenum">
              <a:rPr lang="en-US" smtClean="0"/>
              <a:t>‹#›</a:t>
            </a:fld>
            <a:endParaRPr lang="en-US"/>
          </a:p>
        </p:txBody>
      </p:sp>
    </p:spTree>
    <p:extLst>
      <p:ext uri="{BB962C8B-B14F-4D97-AF65-F5344CB8AC3E}">
        <p14:creationId xmlns:p14="http://schemas.microsoft.com/office/powerpoint/2010/main" val="291264286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9"/>
        <p:cNvGrpSpPr/>
        <p:nvPr/>
      </p:nvGrpSpPr>
      <p:grpSpPr>
        <a:xfrm>
          <a:off x="0" y="0"/>
          <a:ext cx="0" cy="0"/>
          <a:chOff x="0" y="0"/>
          <a:chExt cx="0" cy="0"/>
        </a:xfrm>
      </p:grpSpPr>
      <p:sp>
        <p:nvSpPr>
          <p:cNvPr id="10" name="Google Shape;10;p2"/>
          <p:cNvSpPr/>
          <p:nvPr/>
        </p:nvSpPr>
        <p:spPr>
          <a:xfrm>
            <a:off x="80700" y="3534800"/>
            <a:ext cx="8982600" cy="32156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 name="Google Shape;11;p2"/>
          <p:cNvSpPr txBox="1">
            <a:spLocks noGrp="1"/>
          </p:cNvSpPr>
          <p:nvPr>
            <p:ph type="ctrTitle"/>
          </p:nvPr>
        </p:nvSpPr>
        <p:spPr>
          <a:xfrm>
            <a:off x="485875" y="352633"/>
            <a:ext cx="8183700" cy="1964800"/>
          </a:xfrm>
          <a:prstGeom prst="rect">
            <a:avLst/>
          </a:prstGeom>
        </p:spPr>
        <p:txBody>
          <a:bodyPr spcFirstLastPara="1" wrap="square" lIns="91425" tIns="91425" rIns="91425" bIns="91425" anchor="b" anchorCtr="0">
            <a:no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a:endParaRPr/>
          </a:p>
        </p:txBody>
      </p:sp>
      <p:sp>
        <p:nvSpPr>
          <p:cNvPr id="12" name="Google Shape;12;p2"/>
          <p:cNvSpPr txBox="1">
            <a:spLocks noGrp="1"/>
          </p:cNvSpPr>
          <p:nvPr>
            <p:ph type="subTitle" idx="1"/>
          </p:nvPr>
        </p:nvSpPr>
        <p:spPr>
          <a:xfrm>
            <a:off x="485875" y="2317433"/>
            <a:ext cx="8183700" cy="11480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400"/>
              <a:buNone/>
              <a:defRPr sz="2400"/>
            </a:lvl1pPr>
            <a:lvl2pPr lvl="1">
              <a:lnSpc>
                <a:spcPct val="100000"/>
              </a:lnSpc>
              <a:spcBef>
                <a:spcPts val="0"/>
              </a:spcBef>
              <a:spcAft>
                <a:spcPts val="0"/>
              </a:spcAft>
              <a:buSzPts val="2400"/>
              <a:buNone/>
              <a:defRPr sz="2400"/>
            </a:lvl2pPr>
            <a:lvl3pPr lvl="2">
              <a:lnSpc>
                <a:spcPct val="100000"/>
              </a:lnSpc>
              <a:spcBef>
                <a:spcPts val="0"/>
              </a:spcBef>
              <a:spcAft>
                <a:spcPts val="0"/>
              </a:spcAft>
              <a:buSzPts val="2400"/>
              <a:buNone/>
              <a:defRPr sz="2400"/>
            </a:lvl3pPr>
            <a:lvl4pPr lvl="3">
              <a:lnSpc>
                <a:spcPct val="100000"/>
              </a:lnSpc>
              <a:spcBef>
                <a:spcPts val="0"/>
              </a:spcBef>
              <a:spcAft>
                <a:spcPts val="0"/>
              </a:spcAft>
              <a:buSzPts val="2400"/>
              <a:buNone/>
              <a:defRPr sz="2400"/>
            </a:lvl4pPr>
            <a:lvl5pPr lvl="4">
              <a:lnSpc>
                <a:spcPct val="100000"/>
              </a:lnSpc>
              <a:spcBef>
                <a:spcPts val="0"/>
              </a:spcBef>
              <a:spcAft>
                <a:spcPts val="0"/>
              </a:spcAft>
              <a:buSzPts val="2400"/>
              <a:buNone/>
              <a:defRPr sz="2400"/>
            </a:lvl5pPr>
            <a:lvl6pPr lvl="5">
              <a:lnSpc>
                <a:spcPct val="100000"/>
              </a:lnSpc>
              <a:spcBef>
                <a:spcPts val="0"/>
              </a:spcBef>
              <a:spcAft>
                <a:spcPts val="0"/>
              </a:spcAft>
              <a:buSzPts val="2400"/>
              <a:buNone/>
              <a:defRPr sz="2400"/>
            </a:lvl6pPr>
            <a:lvl7pPr lvl="6">
              <a:lnSpc>
                <a:spcPct val="100000"/>
              </a:lnSpc>
              <a:spcBef>
                <a:spcPts val="0"/>
              </a:spcBef>
              <a:spcAft>
                <a:spcPts val="0"/>
              </a:spcAft>
              <a:buSzPts val="2400"/>
              <a:buNone/>
              <a:defRPr sz="2400"/>
            </a:lvl7pPr>
            <a:lvl8pPr lvl="7">
              <a:lnSpc>
                <a:spcPct val="100000"/>
              </a:lnSpc>
              <a:spcBef>
                <a:spcPts val="0"/>
              </a:spcBef>
              <a:spcAft>
                <a:spcPts val="0"/>
              </a:spcAft>
              <a:buSzPts val="2400"/>
              <a:buNone/>
              <a:defRPr sz="2400"/>
            </a:lvl8pPr>
            <a:lvl9pPr lvl="8">
              <a:lnSpc>
                <a:spcPct val="100000"/>
              </a:lnSpc>
              <a:spcBef>
                <a:spcPts val="0"/>
              </a:spcBef>
              <a:spcAft>
                <a:spcPts val="0"/>
              </a:spcAft>
              <a:buSzPts val="2400"/>
              <a:buNone/>
              <a:defRPr sz="2400"/>
            </a:lvl9pPr>
          </a:lstStyle>
          <a:p>
            <a:endParaRPr/>
          </a:p>
        </p:txBody>
      </p:sp>
      <p:sp>
        <p:nvSpPr>
          <p:cNvPr id="13" name="Google Shape;13;p2"/>
          <p:cNvSpPr txBox="1">
            <a:spLocks noGrp="1"/>
          </p:cNvSpPr>
          <p:nvPr>
            <p:ph type="sldNum" idx="12"/>
          </p:nvPr>
        </p:nvSpPr>
        <p:spPr>
          <a:xfrm>
            <a:off x="8497999" y="6251679"/>
            <a:ext cx="548700" cy="5248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a:spcBef>
                <a:spcPts val="0"/>
              </a:spcBef>
              <a:spcAft>
                <a:spcPts val="0"/>
              </a:spcAft>
            </a:pPr>
            <a:fld id="{00000000-1234-1234-1234-123412341234}" type="slidenum">
              <a:rPr lang="en" smtClean="0"/>
              <a:pPr>
                <a:spcBef>
                  <a:spcPts val="0"/>
                </a:spcBef>
                <a:spcAft>
                  <a:spcPts val="0"/>
                </a:spcAft>
              </a:pPr>
              <a:t>‹#›</a:t>
            </a:fld>
            <a:endParaRPr lang="en"/>
          </a:p>
        </p:txBody>
      </p:sp>
    </p:spTree>
    <p:extLst>
      <p:ext uri="{BB962C8B-B14F-4D97-AF65-F5344CB8AC3E}">
        <p14:creationId xmlns:p14="http://schemas.microsoft.com/office/powerpoint/2010/main" val="41532134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4"/>
        <p:cNvGrpSpPr/>
        <p:nvPr/>
      </p:nvGrpSpPr>
      <p:grpSpPr>
        <a:xfrm>
          <a:off x="0" y="0"/>
          <a:ext cx="0" cy="0"/>
          <a:chOff x="0" y="0"/>
          <a:chExt cx="0" cy="0"/>
        </a:xfrm>
      </p:grpSpPr>
      <p:sp>
        <p:nvSpPr>
          <p:cNvPr id="15" name="Google Shape;15;p3"/>
          <p:cNvSpPr/>
          <p:nvPr/>
        </p:nvSpPr>
        <p:spPr>
          <a:xfrm>
            <a:off x="80700" y="3534800"/>
            <a:ext cx="8982600" cy="32156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 name="Google Shape;16;p3"/>
          <p:cNvSpPr txBox="1">
            <a:spLocks noGrp="1"/>
          </p:cNvSpPr>
          <p:nvPr>
            <p:ph type="title"/>
          </p:nvPr>
        </p:nvSpPr>
        <p:spPr>
          <a:xfrm>
            <a:off x="485875" y="2286000"/>
            <a:ext cx="8183700" cy="1047600"/>
          </a:xfrm>
          <a:prstGeom prst="rect">
            <a:avLst/>
          </a:prstGeom>
        </p:spPr>
        <p:txBody>
          <a:bodyPr spcFirstLastPara="1" wrap="square" lIns="91425" tIns="91425" rIns="91425" bIns="91425" anchor="b" anchorCtr="0">
            <a:no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a:endParaRPr/>
          </a:p>
        </p:txBody>
      </p:sp>
      <p:sp>
        <p:nvSpPr>
          <p:cNvPr id="17" name="Google Shape;17;p3"/>
          <p:cNvSpPr txBox="1">
            <a:spLocks noGrp="1"/>
          </p:cNvSpPr>
          <p:nvPr>
            <p:ph type="sldNum" idx="12"/>
          </p:nvPr>
        </p:nvSpPr>
        <p:spPr>
          <a:xfrm>
            <a:off x="8497999" y="6251679"/>
            <a:ext cx="548700" cy="5248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a:spcBef>
                <a:spcPts val="0"/>
              </a:spcBef>
              <a:spcAft>
                <a:spcPts val="0"/>
              </a:spcAft>
            </a:pPr>
            <a:fld id="{00000000-1234-1234-1234-123412341234}" type="slidenum">
              <a:rPr lang="en" smtClean="0"/>
              <a:pPr>
                <a:spcBef>
                  <a:spcPts val="0"/>
                </a:spcBef>
                <a:spcAft>
                  <a:spcPts val="0"/>
                </a:spcAft>
              </a:pPr>
              <a:t>‹#›</a:t>
            </a:fld>
            <a:endParaRPr lang="en"/>
          </a:p>
        </p:txBody>
      </p:sp>
    </p:spTree>
    <p:extLst>
      <p:ext uri="{BB962C8B-B14F-4D97-AF65-F5344CB8AC3E}">
        <p14:creationId xmlns:p14="http://schemas.microsoft.com/office/powerpoint/2010/main" val="112910136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8"/>
        <p:cNvGrpSpPr/>
        <p:nvPr/>
      </p:nvGrpSpPr>
      <p:grpSpPr>
        <a:xfrm>
          <a:off x="0" y="0"/>
          <a:ext cx="0" cy="0"/>
          <a:chOff x="0" y="0"/>
          <a:chExt cx="0" cy="0"/>
        </a:xfrm>
      </p:grpSpPr>
      <p:sp>
        <p:nvSpPr>
          <p:cNvPr id="19" name="Google Shape;19;p4"/>
          <p:cNvSpPr txBox="1">
            <a:spLocks noGrp="1"/>
          </p:cNvSpPr>
          <p:nvPr>
            <p:ph type="title"/>
          </p:nvPr>
        </p:nvSpPr>
        <p:spPr>
          <a:xfrm>
            <a:off x="311700" y="593367"/>
            <a:ext cx="8520600" cy="8312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0" name="Google Shape;20;p4"/>
          <p:cNvSpPr txBox="1">
            <a:spLocks noGrp="1"/>
          </p:cNvSpPr>
          <p:nvPr>
            <p:ph type="body" idx="1"/>
          </p:nvPr>
        </p:nvSpPr>
        <p:spPr>
          <a:xfrm>
            <a:off x="311700" y="1536633"/>
            <a:ext cx="8520600" cy="45552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1" name="Google Shape;21;p4"/>
          <p:cNvSpPr txBox="1">
            <a:spLocks noGrp="1"/>
          </p:cNvSpPr>
          <p:nvPr>
            <p:ph type="sldNum" idx="12"/>
          </p:nvPr>
        </p:nvSpPr>
        <p:spPr>
          <a:xfrm>
            <a:off x="8497999" y="6251679"/>
            <a:ext cx="5487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spcBef>
                <a:spcPts val="0"/>
              </a:spcBef>
              <a:spcAft>
                <a:spcPts val="0"/>
              </a:spcAft>
            </a:pPr>
            <a:fld id="{00000000-1234-1234-1234-123412341234}" type="slidenum">
              <a:rPr lang="en" smtClean="0"/>
              <a:pPr>
                <a:spcBef>
                  <a:spcPts val="0"/>
                </a:spcBef>
                <a:spcAft>
                  <a:spcPts val="0"/>
                </a:spcAft>
              </a:pPr>
              <a:t>‹#›</a:t>
            </a:fld>
            <a:endParaRPr lang="en"/>
          </a:p>
        </p:txBody>
      </p:sp>
    </p:spTree>
    <p:extLst>
      <p:ext uri="{BB962C8B-B14F-4D97-AF65-F5344CB8AC3E}">
        <p14:creationId xmlns:p14="http://schemas.microsoft.com/office/powerpoint/2010/main" val="393321181"/>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2"/>
        <p:cNvGrpSpPr/>
        <p:nvPr/>
      </p:nvGrpSpPr>
      <p:grpSpPr>
        <a:xfrm>
          <a:off x="0" y="0"/>
          <a:ext cx="0" cy="0"/>
          <a:chOff x="0" y="0"/>
          <a:chExt cx="0" cy="0"/>
        </a:xfrm>
      </p:grpSpPr>
      <p:sp>
        <p:nvSpPr>
          <p:cNvPr id="23" name="Google Shape;23;p5"/>
          <p:cNvSpPr txBox="1">
            <a:spLocks noGrp="1"/>
          </p:cNvSpPr>
          <p:nvPr>
            <p:ph type="title"/>
          </p:nvPr>
        </p:nvSpPr>
        <p:spPr>
          <a:xfrm>
            <a:off x="311700" y="593367"/>
            <a:ext cx="8520600" cy="8312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4" name="Google Shape;24;p5"/>
          <p:cNvSpPr txBox="1">
            <a:spLocks noGrp="1"/>
          </p:cNvSpPr>
          <p:nvPr>
            <p:ph type="body" idx="1"/>
          </p:nvPr>
        </p:nvSpPr>
        <p:spPr>
          <a:xfrm>
            <a:off x="311700" y="1536633"/>
            <a:ext cx="3999900" cy="45552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5" name="Google Shape;25;p5"/>
          <p:cNvSpPr txBox="1">
            <a:spLocks noGrp="1"/>
          </p:cNvSpPr>
          <p:nvPr>
            <p:ph type="body" idx="2"/>
          </p:nvPr>
        </p:nvSpPr>
        <p:spPr>
          <a:xfrm>
            <a:off x="4832400" y="1536633"/>
            <a:ext cx="3999900" cy="45552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6" name="Google Shape;26;p5"/>
          <p:cNvSpPr txBox="1">
            <a:spLocks noGrp="1"/>
          </p:cNvSpPr>
          <p:nvPr>
            <p:ph type="sldNum" idx="12"/>
          </p:nvPr>
        </p:nvSpPr>
        <p:spPr>
          <a:xfrm>
            <a:off x="8497999" y="6251679"/>
            <a:ext cx="5487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spcBef>
                <a:spcPts val="0"/>
              </a:spcBef>
              <a:spcAft>
                <a:spcPts val="0"/>
              </a:spcAft>
            </a:pPr>
            <a:fld id="{00000000-1234-1234-1234-123412341234}" type="slidenum">
              <a:rPr lang="en" smtClean="0"/>
              <a:pPr>
                <a:spcBef>
                  <a:spcPts val="0"/>
                </a:spcBef>
                <a:spcAft>
                  <a:spcPts val="0"/>
                </a:spcAft>
              </a:pPr>
              <a:t>‹#›</a:t>
            </a:fld>
            <a:endParaRPr lang="en"/>
          </a:p>
        </p:txBody>
      </p:sp>
    </p:spTree>
    <p:extLst>
      <p:ext uri="{BB962C8B-B14F-4D97-AF65-F5344CB8AC3E}">
        <p14:creationId xmlns:p14="http://schemas.microsoft.com/office/powerpoint/2010/main" val="169178418"/>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7"/>
        <p:cNvGrpSpPr/>
        <p:nvPr/>
      </p:nvGrpSpPr>
      <p:grpSpPr>
        <a:xfrm>
          <a:off x="0" y="0"/>
          <a:ext cx="0" cy="0"/>
          <a:chOff x="0" y="0"/>
          <a:chExt cx="0" cy="0"/>
        </a:xfrm>
      </p:grpSpPr>
      <p:sp>
        <p:nvSpPr>
          <p:cNvPr id="28" name="Google Shape;28;p6"/>
          <p:cNvSpPr txBox="1">
            <a:spLocks noGrp="1"/>
          </p:cNvSpPr>
          <p:nvPr>
            <p:ph type="title"/>
          </p:nvPr>
        </p:nvSpPr>
        <p:spPr>
          <a:xfrm>
            <a:off x="311700" y="593367"/>
            <a:ext cx="8520600" cy="8312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9" name="Google Shape;29;p6"/>
          <p:cNvSpPr txBox="1">
            <a:spLocks noGrp="1"/>
          </p:cNvSpPr>
          <p:nvPr>
            <p:ph type="sldNum" idx="12"/>
          </p:nvPr>
        </p:nvSpPr>
        <p:spPr>
          <a:xfrm>
            <a:off x="8497999" y="6251679"/>
            <a:ext cx="5487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spcBef>
                <a:spcPts val="0"/>
              </a:spcBef>
              <a:spcAft>
                <a:spcPts val="0"/>
              </a:spcAft>
            </a:pPr>
            <a:fld id="{00000000-1234-1234-1234-123412341234}" type="slidenum">
              <a:rPr lang="en" smtClean="0"/>
              <a:pPr>
                <a:spcBef>
                  <a:spcPts val="0"/>
                </a:spcBef>
                <a:spcAft>
                  <a:spcPts val="0"/>
                </a:spcAft>
              </a:pPr>
              <a:t>‹#›</a:t>
            </a:fld>
            <a:endParaRPr lang="en"/>
          </a:p>
        </p:txBody>
      </p:sp>
    </p:spTree>
    <p:extLst>
      <p:ext uri="{BB962C8B-B14F-4D97-AF65-F5344CB8AC3E}">
        <p14:creationId xmlns:p14="http://schemas.microsoft.com/office/powerpoint/2010/main" val="2031057922"/>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30"/>
        <p:cNvGrpSpPr/>
        <p:nvPr/>
      </p:nvGrpSpPr>
      <p:grpSpPr>
        <a:xfrm>
          <a:off x="0" y="0"/>
          <a:ext cx="0" cy="0"/>
          <a:chOff x="0" y="0"/>
          <a:chExt cx="0" cy="0"/>
        </a:xfrm>
      </p:grpSpPr>
      <p:sp>
        <p:nvSpPr>
          <p:cNvPr id="31" name="Google Shape;31;p7"/>
          <p:cNvSpPr txBox="1">
            <a:spLocks noGrp="1"/>
          </p:cNvSpPr>
          <p:nvPr>
            <p:ph type="title"/>
          </p:nvPr>
        </p:nvSpPr>
        <p:spPr>
          <a:xfrm>
            <a:off x="311700" y="740800"/>
            <a:ext cx="2808000" cy="10076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2" name="Google Shape;32;p7"/>
          <p:cNvSpPr txBox="1">
            <a:spLocks noGrp="1"/>
          </p:cNvSpPr>
          <p:nvPr>
            <p:ph type="body" idx="1"/>
          </p:nvPr>
        </p:nvSpPr>
        <p:spPr>
          <a:xfrm>
            <a:off x="311700" y="1852800"/>
            <a:ext cx="2808000" cy="42392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3" name="Google Shape;33;p7"/>
          <p:cNvSpPr txBox="1">
            <a:spLocks noGrp="1"/>
          </p:cNvSpPr>
          <p:nvPr>
            <p:ph type="sldNum" idx="12"/>
          </p:nvPr>
        </p:nvSpPr>
        <p:spPr>
          <a:xfrm>
            <a:off x="8497999" y="6251679"/>
            <a:ext cx="5487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spcBef>
                <a:spcPts val="0"/>
              </a:spcBef>
              <a:spcAft>
                <a:spcPts val="0"/>
              </a:spcAft>
            </a:pPr>
            <a:fld id="{00000000-1234-1234-1234-123412341234}" type="slidenum">
              <a:rPr lang="en" smtClean="0"/>
              <a:pPr>
                <a:spcBef>
                  <a:spcPts val="0"/>
                </a:spcBef>
                <a:spcAft>
                  <a:spcPts val="0"/>
                </a:spcAft>
              </a:pPr>
              <a:t>‹#›</a:t>
            </a:fld>
            <a:endParaRPr lang="en"/>
          </a:p>
        </p:txBody>
      </p:sp>
    </p:spTree>
    <p:extLst>
      <p:ext uri="{BB962C8B-B14F-4D97-AF65-F5344CB8AC3E}">
        <p14:creationId xmlns:p14="http://schemas.microsoft.com/office/powerpoint/2010/main" val="401556780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Main point">
  <p:cSld name="Main point">
    <p:bg>
      <p:bgPr>
        <a:solidFill>
          <a:schemeClr val="accent2"/>
        </a:solidFill>
        <a:effectLst/>
      </p:bgPr>
    </p:bg>
    <p:spTree>
      <p:nvGrpSpPr>
        <p:cNvPr id="1" name="Shape 34"/>
        <p:cNvGrpSpPr/>
        <p:nvPr/>
      </p:nvGrpSpPr>
      <p:grpSpPr>
        <a:xfrm>
          <a:off x="0" y="0"/>
          <a:ext cx="0" cy="0"/>
          <a:chOff x="0" y="0"/>
          <a:chExt cx="0" cy="0"/>
        </a:xfrm>
      </p:grpSpPr>
      <p:sp>
        <p:nvSpPr>
          <p:cNvPr id="35" name="Google Shape;35;p8"/>
          <p:cNvSpPr txBox="1">
            <a:spLocks noGrp="1"/>
          </p:cNvSpPr>
          <p:nvPr>
            <p:ph type="title"/>
          </p:nvPr>
        </p:nvSpPr>
        <p:spPr>
          <a:xfrm>
            <a:off x="490250" y="701800"/>
            <a:ext cx="5604000" cy="54544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36" name="Google Shape;36;p8"/>
          <p:cNvSpPr txBox="1">
            <a:spLocks noGrp="1"/>
          </p:cNvSpPr>
          <p:nvPr>
            <p:ph type="sldNum" idx="12"/>
          </p:nvPr>
        </p:nvSpPr>
        <p:spPr>
          <a:xfrm>
            <a:off x="8497999" y="6251679"/>
            <a:ext cx="548700" cy="5248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a:spcBef>
                <a:spcPts val="0"/>
              </a:spcBef>
              <a:spcAft>
                <a:spcPts val="0"/>
              </a:spcAft>
            </a:pPr>
            <a:fld id="{00000000-1234-1234-1234-123412341234}" type="slidenum">
              <a:rPr lang="en" smtClean="0"/>
              <a:pPr>
                <a:spcBef>
                  <a:spcPts val="0"/>
                </a:spcBef>
                <a:spcAft>
                  <a:spcPts val="0"/>
                </a:spcAft>
              </a:pPr>
              <a:t>‹#›</a:t>
            </a:fld>
            <a:endParaRPr lang="en"/>
          </a:p>
        </p:txBody>
      </p:sp>
    </p:spTree>
    <p:extLst>
      <p:ext uri="{BB962C8B-B14F-4D97-AF65-F5344CB8AC3E}">
        <p14:creationId xmlns:p14="http://schemas.microsoft.com/office/powerpoint/2010/main" val="339555072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37"/>
        <p:cNvGrpSpPr/>
        <p:nvPr/>
      </p:nvGrpSpPr>
      <p:grpSpPr>
        <a:xfrm>
          <a:off x="0" y="0"/>
          <a:ext cx="0" cy="0"/>
          <a:chOff x="0" y="0"/>
          <a:chExt cx="0" cy="0"/>
        </a:xfrm>
      </p:grpSpPr>
      <p:sp>
        <p:nvSpPr>
          <p:cNvPr id="38" name="Google Shape;38;p9"/>
          <p:cNvSpPr/>
          <p:nvPr/>
        </p:nvSpPr>
        <p:spPr>
          <a:xfrm>
            <a:off x="4636800" y="107600"/>
            <a:ext cx="4426500" cy="66428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cxnSp>
        <p:nvCxnSpPr>
          <p:cNvPr id="39" name="Google Shape;39;p9"/>
          <p:cNvCxnSpPr/>
          <p:nvPr/>
        </p:nvCxnSpPr>
        <p:spPr>
          <a:xfrm>
            <a:off x="5029675" y="5994000"/>
            <a:ext cx="468300" cy="0"/>
          </a:xfrm>
          <a:prstGeom prst="straightConnector1">
            <a:avLst/>
          </a:prstGeom>
          <a:noFill/>
          <a:ln w="19050" cap="flat" cmpd="sng">
            <a:solidFill>
              <a:schemeClr val="lt1"/>
            </a:solidFill>
            <a:prstDash val="solid"/>
            <a:round/>
            <a:headEnd type="none" w="sm" len="sm"/>
            <a:tailEnd type="none" w="sm" len="sm"/>
          </a:ln>
        </p:spPr>
      </p:cxnSp>
      <p:sp>
        <p:nvSpPr>
          <p:cNvPr id="40" name="Google Shape;40;p9"/>
          <p:cNvSpPr txBox="1">
            <a:spLocks noGrp="1"/>
          </p:cNvSpPr>
          <p:nvPr>
            <p:ph type="title"/>
          </p:nvPr>
        </p:nvSpPr>
        <p:spPr>
          <a:xfrm>
            <a:off x="265500" y="1575600"/>
            <a:ext cx="4045200" cy="2044800"/>
          </a:xfrm>
          <a:prstGeom prst="rect">
            <a:avLst/>
          </a:prstGeom>
        </p:spPr>
        <p:txBody>
          <a:bodyPr spcFirstLastPara="1" wrap="square" lIns="91425" tIns="91425" rIns="91425" bIns="91425" anchor="b" anchorCtr="0">
            <a:no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a:endParaRPr/>
          </a:p>
        </p:txBody>
      </p:sp>
      <p:sp>
        <p:nvSpPr>
          <p:cNvPr id="41" name="Google Shape;41;p9"/>
          <p:cNvSpPr txBox="1">
            <a:spLocks noGrp="1"/>
          </p:cNvSpPr>
          <p:nvPr>
            <p:ph type="subTitle" idx="1"/>
          </p:nvPr>
        </p:nvSpPr>
        <p:spPr>
          <a:xfrm>
            <a:off x="265500" y="3692001"/>
            <a:ext cx="4045200" cy="17940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2" name="Google Shape;42;p9"/>
          <p:cNvSpPr txBox="1">
            <a:spLocks noGrp="1"/>
          </p:cNvSpPr>
          <p:nvPr>
            <p:ph type="body" idx="2"/>
          </p:nvPr>
        </p:nvSpPr>
        <p:spPr>
          <a:xfrm>
            <a:off x="4939500" y="965600"/>
            <a:ext cx="3837000" cy="49268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
        <p:nvSpPr>
          <p:cNvPr id="43" name="Google Shape;43;p9"/>
          <p:cNvSpPr txBox="1">
            <a:spLocks noGrp="1"/>
          </p:cNvSpPr>
          <p:nvPr>
            <p:ph type="sldNum" idx="12"/>
          </p:nvPr>
        </p:nvSpPr>
        <p:spPr>
          <a:xfrm>
            <a:off x="8497999" y="6251679"/>
            <a:ext cx="548700" cy="5248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a:spcBef>
                <a:spcPts val="0"/>
              </a:spcBef>
              <a:spcAft>
                <a:spcPts val="0"/>
              </a:spcAft>
            </a:pPr>
            <a:fld id="{00000000-1234-1234-1234-123412341234}" type="slidenum">
              <a:rPr lang="en" smtClean="0"/>
              <a:pPr>
                <a:spcBef>
                  <a:spcPts val="0"/>
                </a:spcBef>
                <a:spcAft>
                  <a:spcPts val="0"/>
                </a:spcAft>
              </a:pPr>
              <a:t>‹#›</a:t>
            </a:fld>
            <a:endParaRPr lang="en"/>
          </a:p>
        </p:txBody>
      </p:sp>
    </p:spTree>
    <p:extLst>
      <p:ext uri="{BB962C8B-B14F-4D97-AF65-F5344CB8AC3E}">
        <p14:creationId xmlns:p14="http://schemas.microsoft.com/office/powerpoint/2010/main" val="821297050"/>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4"/>
        <p:cNvGrpSpPr/>
        <p:nvPr/>
      </p:nvGrpSpPr>
      <p:grpSpPr>
        <a:xfrm>
          <a:off x="0" y="0"/>
          <a:ext cx="0" cy="0"/>
          <a:chOff x="0" y="0"/>
          <a:chExt cx="0" cy="0"/>
        </a:xfrm>
      </p:grpSpPr>
      <p:sp>
        <p:nvSpPr>
          <p:cNvPr id="45" name="Google Shape;45;p10"/>
          <p:cNvSpPr txBox="1">
            <a:spLocks noGrp="1"/>
          </p:cNvSpPr>
          <p:nvPr>
            <p:ph type="body" idx="1"/>
          </p:nvPr>
        </p:nvSpPr>
        <p:spPr>
          <a:xfrm>
            <a:off x="311700" y="5640767"/>
            <a:ext cx="5998800" cy="8068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2100"/>
              <a:buNone/>
              <a:defRPr sz="2100"/>
            </a:lvl1pPr>
          </a:lstStyle>
          <a:p>
            <a:endParaRPr/>
          </a:p>
        </p:txBody>
      </p:sp>
      <p:sp>
        <p:nvSpPr>
          <p:cNvPr id="46" name="Google Shape;46;p10"/>
          <p:cNvSpPr txBox="1">
            <a:spLocks noGrp="1"/>
          </p:cNvSpPr>
          <p:nvPr>
            <p:ph type="sldNum" idx="12"/>
          </p:nvPr>
        </p:nvSpPr>
        <p:spPr>
          <a:xfrm>
            <a:off x="8497999" y="6251679"/>
            <a:ext cx="5487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spcBef>
                <a:spcPts val="0"/>
              </a:spcBef>
              <a:spcAft>
                <a:spcPts val="0"/>
              </a:spcAft>
            </a:pPr>
            <a:fld id="{00000000-1234-1234-1234-123412341234}" type="slidenum">
              <a:rPr lang="en" smtClean="0"/>
              <a:pPr>
                <a:spcBef>
                  <a:spcPts val="0"/>
                </a:spcBef>
                <a:spcAft>
                  <a:spcPts val="0"/>
                </a:spcAft>
              </a:pPr>
              <a:t>‹#›</a:t>
            </a:fld>
            <a:endParaRPr lang="en"/>
          </a:p>
        </p:txBody>
      </p:sp>
    </p:spTree>
    <p:extLst>
      <p:ext uri="{BB962C8B-B14F-4D97-AF65-F5344CB8AC3E}">
        <p14:creationId xmlns:p14="http://schemas.microsoft.com/office/powerpoint/2010/main" val="28456225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D5B6658C-FA69-45D4-9571-F250D4AE8E6C}"/>
              </a:ext>
            </a:extLst>
          </p:cNvPr>
          <p:cNvSpPr>
            <a:spLocks noGrp="1" noChangeArrowheads="1"/>
          </p:cNvSpPr>
          <p:nvPr>
            <p:ph type="ftr" sz="quarter" idx="10"/>
          </p:nvPr>
        </p:nvSpPr>
        <p:spPr>
          <a:xfrm>
            <a:off x="3124200" y="6553200"/>
            <a:ext cx="2895600" cy="228600"/>
          </a:xfrm>
          <a:prstGeom prst="rect">
            <a:avLst/>
          </a:prstGeom>
        </p:spPr>
        <p:txBody>
          <a:bodyPr vert="horz" wrap="square" lIns="91440" tIns="45720" rIns="91440" bIns="45720" numCol="1" anchor="t" anchorCtr="0" compatLnSpc="1">
            <a:prstTxWarp prst="textNoShape">
              <a:avLst/>
            </a:prstTxWarp>
          </a:bodyPr>
          <a:lstStyle>
            <a:lvl1pPr>
              <a:defRPr>
                <a:latin typeface="Arial" pitchFamily="-109" charset="0"/>
                <a:ea typeface="ＭＳ Ｐゴシック" pitchFamily="-109" charset="-128"/>
                <a:cs typeface="ＭＳ Ｐゴシック" pitchFamily="-109" charset="-128"/>
              </a:defRPr>
            </a:lvl1pPr>
          </a:lstStyle>
          <a:p>
            <a:pPr>
              <a:defRPr/>
            </a:pPr>
            <a:r>
              <a:rPr lang="en-US"/>
              <a:t>2 of XX</a:t>
            </a:r>
          </a:p>
        </p:txBody>
      </p:sp>
    </p:spTree>
    <p:extLst>
      <p:ext uri="{BB962C8B-B14F-4D97-AF65-F5344CB8AC3E}">
        <p14:creationId xmlns:p14="http://schemas.microsoft.com/office/powerpoint/2010/main" val="133375282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47"/>
        <p:cNvGrpSpPr/>
        <p:nvPr/>
      </p:nvGrpSpPr>
      <p:grpSpPr>
        <a:xfrm>
          <a:off x="0" y="0"/>
          <a:ext cx="0" cy="0"/>
          <a:chOff x="0" y="0"/>
          <a:chExt cx="0" cy="0"/>
        </a:xfrm>
      </p:grpSpPr>
      <p:sp>
        <p:nvSpPr>
          <p:cNvPr id="48" name="Google Shape;48;p11"/>
          <p:cNvSpPr/>
          <p:nvPr/>
        </p:nvSpPr>
        <p:spPr>
          <a:xfrm>
            <a:off x="80700" y="3534800"/>
            <a:ext cx="8982600" cy="32156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 name="Google Shape;49;p11"/>
          <p:cNvSpPr txBox="1">
            <a:spLocks noGrp="1"/>
          </p:cNvSpPr>
          <p:nvPr>
            <p:ph type="title" hasCustomPrompt="1"/>
          </p:nvPr>
        </p:nvSpPr>
        <p:spPr>
          <a:xfrm>
            <a:off x="311700" y="990668"/>
            <a:ext cx="8520600" cy="26752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Font typeface="Source Sans Pro"/>
              <a:buNone/>
              <a:defRPr sz="12000">
                <a:latin typeface="Source Sans Pro"/>
                <a:ea typeface="Source Sans Pro"/>
                <a:cs typeface="Source Sans Pro"/>
                <a:sym typeface="Source Sans Pro"/>
              </a:defRPr>
            </a:lvl1pPr>
            <a:lvl2pPr lvl="1" algn="ctr">
              <a:spcBef>
                <a:spcPts val="0"/>
              </a:spcBef>
              <a:spcAft>
                <a:spcPts val="0"/>
              </a:spcAft>
              <a:buSzPts val="12000"/>
              <a:buFont typeface="Source Sans Pro"/>
              <a:buNone/>
              <a:defRPr sz="12000">
                <a:latin typeface="Source Sans Pro"/>
                <a:ea typeface="Source Sans Pro"/>
                <a:cs typeface="Source Sans Pro"/>
                <a:sym typeface="Source Sans Pro"/>
              </a:defRPr>
            </a:lvl2pPr>
            <a:lvl3pPr lvl="2" algn="ctr">
              <a:spcBef>
                <a:spcPts val="0"/>
              </a:spcBef>
              <a:spcAft>
                <a:spcPts val="0"/>
              </a:spcAft>
              <a:buSzPts val="12000"/>
              <a:buFont typeface="Source Sans Pro"/>
              <a:buNone/>
              <a:defRPr sz="12000">
                <a:latin typeface="Source Sans Pro"/>
                <a:ea typeface="Source Sans Pro"/>
                <a:cs typeface="Source Sans Pro"/>
                <a:sym typeface="Source Sans Pro"/>
              </a:defRPr>
            </a:lvl3pPr>
            <a:lvl4pPr lvl="3" algn="ctr">
              <a:spcBef>
                <a:spcPts val="0"/>
              </a:spcBef>
              <a:spcAft>
                <a:spcPts val="0"/>
              </a:spcAft>
              <a:buSzPts val="12000"/>
              <a:buFont typeface="Source Sans Pro"/>
              <a:buNone/>
              <a:defRPr sz="12000">
                <a:latin typeface="Source Sans Pro"/>
                <a:ea typeface="Source Sans Pro"/>
                <a:cs typeface="Source Sans Pro"/>
                <a:sym typeface="Source Sans Pro"/>
              </a:defRPr>
            </a:lvl4pPr>
            <a:lvl5pPr lvl="4" algn="ctr">
              <a:spcBef>
                <a:spcPts val="0"/>
              </a:spcBef>
              <a:spcAft>
                <a:spcPts val="0"/>
              </a:spcAft>
              <a:buSzPts val="12000"/>
              <a:buFont typeface="Source Sans Pro"/>
              <a:buNone/>
              <a:defRPr sz="12000">
                <a:latin typeface="Source Sans Pro"/>
                <a:ea typeface="Source Sans Pro"/>
                <a:cs typeface="Source Sans Pro"/>
                <a:sym typeface="Source Sans Pro"/>
              </a:defRPr>
            </a:lvl5pPr>
            <a:lvl6pPr lvl="5" algn="ctr">
              <a:spcBef>
                <a:spcPts val="0"/>
              </a:spcBef>
              <a:spcAft>
                <a:spcPts val="0"/>
              </a:spcAft>
              <a:buSzPts val="12000"/>
              <a:buFont typeface="Source Sans Pro"/>
              <a:buNone/>
              <a:defRPr sz="12000">
                <a:latin typeface="Source Sans Pro"/>
                <a:ea typeface="Source Sans Pro"/>
                <a:cs typeface="Source Sans Pro"/>
                <a:sym typeface="Source Sans Pro"/>
              </a:defRPr>
            </a:lvl6pPr>
            <a:lvl7pPr lvl="6" algn="ctr">
              <a:spcBef>
                <a:spcPts val="0"/>
              </a:spcBef>
              <a:spcAft>
                <a:spcPts val="0"/>
              </a:spcAft>
              <a:buSzPts val="12000"/>
              <a:buFont typeface="Source Sans Pro"/>
              <a:buNone/>
              <a:defRPr sz="12000">
                <a:latin typeface="Source Sans Pro"/>
                <a:ea typeface="Source Sans Pro"/>
                <a:cs typeface="Source Sans Pro"/>
                <a:sym typeface="Source Sans Pro"/>
              </a:defRPr>
            </a:lvl7pPr>
            <a:lvl8pPr lvl="7" algn="ctr">
              <a:spcBef>
                <a:spcPts val="0"/>
              </a:spcBef>
              <a:spcAft>
                <a:spcPts val="0"/>
              </a:spcAft>
              <a:buSzPts val="12000"/>
              <a:buFont typeface="Source Sans Pro"/>
              <a:buNone/>
              <a:defRPr sz="12000">
                <a:latin typeface="Source Sans Pro"/>
                <a:ea typeface="Source Sans Pro"/>
                <a:cs typeface="Source Sans Pro"/>
                <a:sym typeface="Source Sans Pro"/>
              </a:defRPr>
            </a:lvl8pPr>
            <a:lvl9pPr lvl="8" algn="ctr">
              <a:spcBef>
                <a:spcPts val="0"/>
              </a:spcBef>
              <a:spcAft>
                <a:spcPts val="0"/>
              </a:spcAft>
              <a:buSzPts val="12000"/>
              <a:buFont typeface="Source Sans Pro"/>
              <a:buNone/>
              <a:defRPr sz="12000">
                <a:latin typeface="Source Sans Pro"/>
                <a:ea typeface="Source Sans Pro"/>
                <a:cs typeface="Source Sans Pro"/>
                <a:sym typeface="Source Sans Pro"/>
              </a:defRPr>
            </a:lvl9pPr>
          </a:lstStyle>
          <a:p>
            <a:r>
              <a:t>xx%</a:t>
            </a:r>
          </a:p>
        </p:txBody>
      </p:sp>
      <p:sp>
        <p:nvSpPr>
          <p:cNvPr id="50" name="Google Shape;50;p11"/>
          <p:cNvSpPr txBox="1">
            <a:spLocks noGrp="1"/>
          </p:cNvSpPr>
          <p:nvPr>
            <p:ph type="body" idx="1"/>
          </p:nvPr>
        </p:nvSpPr>
        <p:spPr>
          <a:xfrm>
            <a:off x="311700" y="3793576"/>
            <a:ext cx="8520600" cy="17344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Clr>
                <a:schemeClr val="lt1"/>
              </a:buClr>
              <a:buSzPts val="1800"/>
              <a:buChar char="●"/>
              <a:defRPr>
                <a:solidFill>
                  <a:schemeClr val="lt1"/>
                </a:solidFill>
              </a:defRPr>
            </a:lvl1pPr>
            <a:lvl2pPr marL="914400" lvl="1" indent="-317500" algn="ctr">
              <a:spcBef>
                <a:spcPts val="1600"/>
              </a:spcBef>
              <a:spcAft>
                <a:spcPts val="0"/>
              </a:spcAft>
              <a:buClr>
                <a:schemeClr val="lt1"/>
              </a:buClr>
              <a:buSzPts val="1400"/>
              <a:buChar char="○"/>
              <a:defRPr>
                <a:solidFill>
                  <a:schemeClr val="lt1"/>
                </a:solidFill>
              </a:defRPr>
            </a:lvl2pPr>
            <a:lvl3pPr marL="1371600" lvl="2" indent="-317500" algn="ctr">
              <a:spcBef>
                <a:spcPts val="1600"/>
              </a:spcBef>
              <a:spcAft>
                <a:spcPts val="0"/>
              </a:spcAft>
              <a:buClr>
                <a:schemeClr val="lt1"/>
              </a:buClr>
              <a:buSzPts val="1400"/>
              <a:buChar char="■"/>
              <a:defRPr>
                <a:solidFill>
                  <a:schemeClr val="lt1"/>
                </a:solidFill>
              </a:defRPr>
            </a:lvl3pPr>
            <a:lvl4pPr marL="1828800" lvl="3" indent="-317500" algn="ctr">
              <a:spcBef>
                <a:spcPts val="1600"/>
              </a:spcBef>
              <a:spcAft>
                <a:spcPts val="0"/>
              </a:spcAft>
              <a:buClr>
                <a:schemeClr val="lt1"/>
              </a:buClr>
              <a:buSzPts val="1400"/>
              <a:buChar char="●"/>
              <a:defRPr>
                <a:solidFill>
                  <a:schemeClr val="lt1"/>
                </a:solidFill>
              </a:defRPr>
            </a:lvl4pPr>
            <a:lvl5pPr marL="2286000" lvl="4" indent="-317500" algn="ctr">
              <a:spcBef>
                <a:spcPts val="1600"/>
              </a:spcBef>
              <a:spcAft>
                <a:spcPts val="0"/>
              </a:spcAft>
              <a:buClr>
                <a:schemeClr val="lt1"/>
              </a:buClr>
              <a:buSzPts val="1400"/>
              <a:buChar char="○"/>
              <a:defRPr>
                <a:solidFill>
                  <a:schemeClr val="lt1"/>
                </a:solidFill>
              </a:defRPr>
            </a:lvl5pPr>
            <a:lvl6pPr marL="2743200" lvl="5" indent="-317500" algn="ctr">
              <a:spcBef>
                <a:spcPts val="1600"/>
              </a:spcBef>
              <a:spcAft>
                <a:spcPts val="0"/>
              </a:spcAft>
              <a:buClr>
                <a:schemeClr val="lt1"/>
              </a:buClr>
              <a:buSzPts val="1400"/>
              <a:buChar char="■"/>
              <a:defRPr>
                <a:solidFill>
                  <a:schemeClr val="lt1"/>
                </a:solidFill>
              </a:defRPr>
            </a:lvl6pPr>
            <a:lvl7pPr marL="3200400" lvl="6" indent="-317500" algn="ctr">
              <a:spcBef>
                <a:spcPts val="1600"/>
              </a:spcBef>
              <a:spcAft>
                <a:spcPts val="0"/>
              </a:spcAft>
              <a:buClr>
                <a:schemeClr val="lt1"/>
              </a:buClr>
              <a:buSzPts val="1400"/>
              <a:buChar char="●"/>
              <a:defRPr>
                <a:solidFill>
                  <a:schemeClr val="lt1"/>
                </a:solidFill>
              </a:defRPr>
            </a:lvl7pPr>
            <a:lvl8pPr marL="3657600" lvl="7" indent="-317500" algn="ctr">
              <a:spcBef>
                <a:spcPts val="1600"/>
              </a:spcBef>
              <a:spcAft>
                <a:spcPts val="0"/>
              </a:spcAft>
              <a:buClr>
                <a:schemeClr val="lt1"/>
              </a:buClr>
              <a:buSzPts val="1400"/>
              <a:buChar char="○"/>
              <a:defRPr>
                <a:solidFill>
                  <a:schemeClr val="lt1"/>
                </a:solidFill>
              </a:defRPr>
            </a:lvl8pPr>
            <a:lvl9pPr marL="4114800" lvl="8" indent="-317500" algn="ctr">
              <a:spcBef>
                <a:spcPts val="1600"/>
              </a:spcBef>
              <a:spcAft>
                <a:spcPts val="1600"/>
              </a:spcAft>
              <a:buClr>
                <a:schemeClr val="lt1"/>
              </a:buClr>
              <a:buSzPts val="1400"/>
              <a:buChar char="■"/>
              <a:defRPr>
                <a:solidFill>
                  <a:schemeClr val="lt1"/>
                </a:solidFill>
              </a:defRPr>
            </a:lvl9pPr>
          </a:lstStyle>
          <a:p>
            <a:endParaRPr/>
          </a:p>
        </p:txBody>
      </p:sp>
      <p:sp>
        <p:nvSpPr>
          <p:cNvPr id="51" name="Google Shape;51;p11"/>
          <p:cNvSpPr txBox="1">
            <a:spLocks noGrp="1"/>
          </p:cNvSpPr>
          <p:nvPr>
            <p:ph type="sldNum" idx="12"/>
          </p:nvPr>
        </p:nvSpPr>
        <p:spPr>
          <a:xfrm>
            <a:off x="8497999" y="6251679"/>
            <a:ext cx="548700" cy="5248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a:spcBef>
                <a:spcPts val="0"/>
              </a:spcBef>
              <a:spcAft>
                <a:spcPts val="0"/>
              </a:spcAft>
            </a:pPr>
            <a:fld id="{00000000-1234-1234-1234-123412341234}" type="slidenum">
              <a:rPr lang="en" smtClean="0"/>
              <a:pPr>
                <a:spcBef>
                  <a:spcPts val="0"/>
                </a:spcBef>
                <a:spcAft>
                  <a:spcPts val="0"/>
                </a:spcAft>
              </a:pPr>
              <a:t>‹#›</a:t>
            </a:fld>
            <a:endParaRPr lang="en"/>
          </a:p>
        </p:txBody>
      </p:sp>
    </p:spTree>
    <p:extLst>
      <p:ext uri="{BB962C8B-B14F-4D97-AF65-F5344CB8AC3E}">
        <p14:creationId xmlns:p14="http://schemas.microsoft.com/office/powerpoint/2010/main" val="84844250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2"/>
        <p:cNvGrpSpPr/>
        <p:nvPr/>
      </p:nvGrpSpPr>
      <p:grpSpPr>
        <a:xfrm>
          <a:off x="0" y="0"/>
          <a:ext cx="0" cy="0"/>
          <a:chOff x="0" y="0"/>
          <a:chExt cx="0" cy="0"/>
        </a:xfrm>
      </p:grpSpPr>
      <p:sp>
        <p:nvSpPr>
          <p:cNvPr id="53" name="Google Shape;53;p12"/>
          <p:cNvSpPr txBox="1">
            <a:spLocks noGrp="1"/>
          </p:cNvSpPr>
          <p:nvPr>
            <p:ph type="sldNum" idx="12"/>
          </p:nvPr>
        </p:nvSpPr>
        <p:spPr>
          <a:xfrm>
            <a:off x="8497999" y="6251679"/>
            <a:ext cx="5487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spcBef>
                <a:spcPts val="0"/>
              </a:spcBef>
              <a:spcAft>
                <a:spcPts val="0"/>
              </a:spcAft>
            </a:pPr>
            <a:fld id="{00000000-1234-1234-1234-123412341234}" type="slidenum">
              <a:rPr lang="en" smtClean="0"/>
              <a:pPr>
                <a:spcBef>
                  <a:spcPts val="0"/>
                </a:spcBef>
                <a:spcAft>
                  <a:spcPts val="0"/>
                </a:spcAft>
              </a:pPr>
              <a:t>‹#›</a:t>
            </a:fld>
            <a:endParaRPr lang="en"/>
          </a:p>
        </p:txBody>
      </p:sp>
    </p:spTree>
    <p:extLst>
      <p:ext uri="{BB962C8B-B14F-4D97-AF65-F5344CB8AC3E}">
        <p14:creationId xmlns:p14="http://schemas.microsoft.com/office/powerpoint/2010/main" val="40331492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1E5C896-D589-4A7A-9BD9-9CCAAD94D63C}"/>
              </a:ext>
            </a:extLst>
          </p:cNvPr>
          <p:cNvSpPr>
            <a:spLocks noGrp="1" noChangeArrowheads="1"/>
          </p:cNvSpPr>
          <p:nvPr>
            <p:ph type="ftr" sz="quarter" idx="10"/>
          </p:nvPr>
        </p:nvSpPr>
        <p:spPr>
          <a:xfrm>
            <a:off x="3124200" y="6553200"/>
            <a:ext cx="2895600" cy="228600"/>
          </a:xfrm>
          <a:prstGeom prst="rect">
            <a:avLst/>
          </a:prstGeom>
        </p:spPr>
        <p:txBody>
          <a:bodyPr vert="horz" wrap="square" lIns="91440" tIns="45720" rIns="91440" bIns="45720" numCol="1" anchor="t" anchorCtr="0" compatLnSpc="1">
            <a:prstTxWarp prst="textNoShape">
              <a:avLst/>
            </a:prstTxWarp>
          </a:bodyPr>
          <a:lstStyle>
            <a:lvl1pPr>
              <a:defRPr>
                <a:latin typeface="Arial" pitchFamily="-109" charset="0"/>
                <a:ea typeface="ＭＳ Ｐゴシック" pitchFamily="-109" charset="-128"/>
                <a:cs typeface="ＭＳ Ｐゴシック" pitchFamily="-109" charset="-128"/>
              </a:defRPr>
            </a:lvl1pPr>
          </a:lstStyle>
          <a:p>
            <a:pPr>
              <a:defRPr/>
            </a:pPr>
            <a:r>
              <a:rPr lang="en-US"/>
              <a:t>2 of XX</a:t>
            </a:r>
          </a:p>
        </p:txBody>
      </p:sp>
    </p:spTree>
    <p:extLst>
      <p:ext uri="{BB962C8B-B14F-4D97-AF65-F5344CB8AC3E}">
        <p14:creationId xmlns:p14="http://schemas.microsoft.com/office/powerpoint/2010/main" val="37451405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879BF1E9-AE0D-417B-9E78-F2C53AB8F4E4}"/>
              </a:ext>
            </a:extLst>
          </p:cNvPr>
          <p:cNvSpPr>
            <a:spLocks noGrp="1" noChangeArrowheads="1"/>
          </p:cNvSpPr>
          <p:nvPr>
            <p:ph type="ftr" sz="quarter" idx="10"/>
          </p:nvPr>
        </p:nvSpPr>
        <p:spPr>
          <a:xfrm>
            <a:off x="3124200" y="6553200"/>
            <a:ext cx="2895600" cy="228600"/>
          </a:xfrm>
          <a:prstGeom prst="rect">
            <a:avLst/>
          </a:prstGeom>
        </p:spPr>
        <p:txBody>
          <a:bodyPr vert="horz" wrap="square" lIns="91440" tIns="45720" rIns="91440" bIns="45720" numCol="1" anchor="t" anchorCtr="0" compatLnSpc="1">
            <a:prstTxWarp prst="textNoShape">
              <a:avLst/>
            </a:prstTxWarp>
          </a:bodyPr>
          <a:lstStyle>
            <a:lvl1pPr>
              <a:defRPr>
                <a:latin typeface="Arial" pitchFamily="-109" charset="0"/>
                <a:ea typeface="ＭＳ Ｐゴシック" pitchFamily="-109" charset="-128"/>
                <a:cs typeface="ＭＳ Ｐゴシック" pitchFamily="-109" charset="-128"/>
              </a:defRPr>
            </a:lvl1pPr>
          </a:lstStyle>
          <a:p>
            <a:pPr>
              <a:defRPr/>
            </a:pPr>
            <a:r>
              <a:rPr lang="en-US"/>
              <a:t>2 of XX</a:t>
            </a:r>
          </a:p>
        </p:txBody>
      </p:sp>
    </p:spTree>
    <p:extLst>
      <p:ext uri="{BB962C8B-B14F-4D97-AF65-F5344CB8AC3E}">
        <p14:creationId xmlns:p14="http://schemas.microsoft.com/office/powerpoint/2010/main" val="39608363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6AE81E4B-3A2C-47CE-8D15-AC52B36914CC}"/>
              </a:ext>
            </a:extLst>
          </p:cNvPr>
          <p:cNvSpPr>
            <a:spLocks noGrp="1" noChangeArrowheads="1"/>
          </p:cNvSpPr>
          <p:nvPr>
            <p:ph type="ftr" sz="quarter" idx="10"/>
          </p:nvPr>
        </p:nvSpPr>
        <p:spPr>
          <a:xfrm>
            <a:off x="3124200" y="6553200"/>
            <a:ext cx="2895600" cy="228600"/>
          </a:xfrm>
          <a:prstGeom prst="rect">
            <a:avLst/>
          </a:prstGeom>
        </p:spPr>
        <p:txBody>
          <a:bodyPr vert="horz" wrap="square" lIns="91440" tIns="45720" rIns="91440" bIns="45720" numCol="1" anchor="t" anchorCtr="0" compatLnSpc="1">
            <a:prstTxWarp prst="textNoShape">
              <a:avLst/>
            </a:prstTxWarp>
          </a:bodyPr>
          <a:lstStyle>
            <a:lvl1pPr>
              <a:defRPr>
                <a:latin typeface="Arial" pitchFamily="-109" charset="0"/>
                <a:ea typeface="ＭＳ Ｐゴシック" pitchFamily="-109" charset="-128"/>
                <a:cs typeface="ＭＳ Ｐゴシック" pitchFamily="-109" charset="-128"/>
              </a:defRPr>
            </a:lvl1pPr>
          </a:lstStyle>
          <a:p>
            <a:pPr>
              <a:defRPr/>
            </a:pPr>
            <a:r>
              <a:rPr lang="en-US"/>
              <a:t>2 of XX</a:t>
            </a:r>
          </a:p>
        </p:txBody>
      </p:sp>
    </p:spTree>
    <p:extLst>
      <p:ext uri="{BB962C8B-B14F-4D97-AF65-F5344CB8AC3E}">
        <p14:creationId xmlns:p14="http://schemas.microsoft.com/office/powerpoint/2010/main" val="7140043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18" Type="http://schemas.openxmlformats.org/officeDocument/2006/relationships/theme" Target="../theme/theme3.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17" Type="http://schemas.openxmlformats.org/officeDocument/2006/relationships/slideLayout" Target="../slideLayouts/slideLayout39.xml"/><Relationship Id="rId2" Type="http://schemas.openxmlformats.org/officeDocument/2006/relationships/slideLayout" Target="../slideLayouts/slideLayout24.xml"/><Relationship Id="rId16" Type="http://schemas.openxmlformats.org/officeDocument/2006/relationships/slideLayout" Target="../slideLayouts/slideLayout38.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5" Type="http://schemas.openxmlformats.org/officeDocument/2006/relationships/slideLayout" Target="../slideLayouts/slideLayout3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7.xml"/><Relationship Id="rId3" Type="http://schemas.openxmlformats.org/officeDocument/2006/relationships/slideLayout" Target="../slideLayouts/slideLayout42.xml"/><Relationship Id="rId7" Type="http://schemas.openxmlformats.org/officeDocument/2006/relationships/slideLayout" Target="../slideLayouts/slideLayout46.xml"/><Relationship Id="rId12" Type="http://schemas.openxmlformats.org/officeDocument/2006/relationships/theme" Target="../theme/theme4.xml"/><Relationship Id="rId2" Type="http://schemas.openxmlformats.org/officeDocument/2006/relationships/slideLayout" Target="../slideLayouts/slideLayout41.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5" Type="http://schemas.openxmlformats.org/officeDocument/2006/relationships/slideLayout" Target="../slideLayouts/slideLayout44.xml"/><Relationship Id="rId10" Type="http://schemas.openxmlformats.org/officeDocument/2006/relationships/slideLayout" Target="../slideLayouts/slideLayout49.xml"/><Relationship Id="rId4" Type="http://schemas.openxmlformats.org/officeDocument/2006/relationships/slideLayout" Target="../slideLayouts/slideLayout43.xml"/><Relationship Id="rId9" Type="http://schemas.openxmlformats.org/officeDocument/2006/relationships/slideLayout" Target="../slideLayouts/slideLayout48.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8.xml"/><Relationship Id="rId3" Type="http://schemas.openxmlformats.org/officeDocument/2006/relationships/slideLayout" Target="../slideLayouts/slideLayout53.xml"/><Relationship Id="rId7" Type="http://schemas.openxmlformats.org/officeDocument/2006/relationships/slideLayout" Target="../slideLayouts/slideLayout57.xml"/><Relationship Id="rId12" Type="http://schemas.openxmlformats.org/officeDocument/2006/relationships/theme" Target="../theme/theme5.xml"/><Relationship Id="rId2" Type="http://schemas.openxmlformats.org/officeDocument/2006/relationships/slideLayout" Target="../slideLayouts/slideLayout52.xml"/><Relationship Id="rId1" Type="http://schemas.openxmlformats.org/officeDocument/2006/relationships/slideLayout" Target="../slideLayouts/slideLayout51.xml"/><Relationship Id="rId6" Type="http://schemas.openxmlformats.org/officeDocument/2006/relationships/slideLayout" Target="../slideLayouts/slideLayout56.xml"/><Relationship Id="rId11" Type="http://schemas.openxmlformats.org/officeDocument/2006/relationships/slideLayout" Target="../slideLayouts/slideLayout61.xml"/><Relationship Id="rId5" Type="http://schemas.openxmlformats.org/officeDocument/2006/relationships/slideLayout" Target="../slideLayouts/slideLayout55.xml"/><Relationship Id="rId10" Type="http://schemas.openxmlformats.org/officeDocument/2006/relationships/slideLayout" Target="../slideLayouts/slideLayout60.xml"/><Relationship Id="rId4" Type="http://schemas.openxmlformats.org/officeDocument/2006/relationships/slideLayout" Target="../slideLayouts/slideLayout54.xml"/><Relationship Id="rId9" Type="http://schemas.openxmlformats.org/officeDocument/2006/relationships/slideLayout" Target="../slideLayouts/slideLayout5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35385F8B-0447-4AD7-86F0-C95D631A0EF1}"/>
              </a:ext>
            </a:extLst>
          </p:cNvPr>
          <p:cNvGrpSpPr>
            <a:grpSpLocks/>
          </p:cNvGrpSpPr>
          <p:nvPr/>
        </p:nvGrpSpPr>
        <p:grpSpPr bwMode="auto">
          <a:xfrm>
            <a:off x="0" y="0"/>
            <a:ext cx="9144000" cy="990600"/>
            <a:chOff x="0" y="0"/>
            <a:chExt cx="5760" cy="624"/>
          </a:xfrm>
        </p:grpSpPr>
        <p:sp>
          <p:nvSpPr>
            <p:cNvPr id="1031" name="Rectangle 3">
              <a:extLst>
                <a:ext uri="{FF2B5EF4-FFF2-40B4-BE49-F238E27FC236}">
                  <a16:creationId xmlns:a16="http://schemas.microsoft.com/office/drawing/2014/main" id="{3B3C151D-6734-483D-AB11-80301E719854}"/>
                </a:ext>
              </a:extLst>
            </p:cNvPr>
            <p:cNvSpPr>
              <a:spLocks noChangeArrowheads="1"/>
            </p:cNvSpPr>
            <p:nvPr/>
          </p:nvSpPr>
          <p:spPr bwMode="auto">
            <a:xfrm>
              <a:off x="0" y="0"/>
              <a:ext cx="5760" cy="576"/>
            </a:xfrm>
            <a:prstGeom prst="rect">
              <a:avLst/>
            </a:prstGeom>
            <a:gradFill rotWithShape="0">
              <a:gsLst>
                <a:gs pos="0">
                  <a:srgbClr val="E6E78C"/>
                </a:gs>
                <a:gs pos="100000">
                  <a:schemeClr val="bg1"/>
                </a:gs>
              </a:gsLst>
              <a:lin ang="0" scaled="1"/>
            </a:gra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en-US" altLang="en-US"/>
            </a:p>
          </p:txBody>
        </p:sp>
        <p:sp>
          <p:nvSpPr>
            <p:cNvPr id="1032" name="Rectangle 4">
              <a:extLst>
                <a:ext uri="{FF2B5EF4-FFF2-40B4-BE49-F238E27FC236}">
                  <a16:creationId xmlns:a16="http://schemas.microsoft.com/office/drawing/2014/main" id="{C355250E-E78F-4CE1-B0A2-A491C864FE41}"/>
                </a:ext>
              </a:extLst>
            </p:cNvPr>
            <p:cNvSpPr>
              <a:spLocks noChangeArrowheads="1"/>
            </p:cNvSpPr>
            <p:nvPr/>
          </p:nvSpPr>
          <p:spPr bwMode="auto">
            <a:xfrm>
              <a:off x="0" y="576"/>
              <a:ext cx="5760" cy="48"/>
            </a:xfrm>
            <a:prstGeom prst="rect">
              <a:avLst/>
            </a:prstGeom>
            <a:gradFill rotWithShape="0">
              <a:gsLst>
                <a:gs pos="0">
                  <a:srgbClr val="333399"/>
                </a:gs>
                <a:gs pos="100000">
                  <a:schemeClr val="bg1"/>
                </a:gs>
              </a:gsLst>
              <a:lin ang="0" scaled="1"/>
            </a:gra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en-US" altLang="en-US"/>
            </a:p>
          </p:txBody>
        </p:sp>
      </p:grpSp>
      <p:sp>
        <p:nvSpPr>
          <p:cNvPr id="1027" name="Rectangle 5">
            <a:extLst>
              <a:ext uri="{FF2B5EF4-FFF2-40B4-BE49-F238E27FC236}">
                <a16:creationId xmlns:a16="http://schemas.microsoft.com/office/drawing/2014/main" id="{F31CA668-FD14-44FA-A1D4-EAD61E8D8B07}"/>
              </a:ext>
            </a:extLst>
          </p:cNvPr>
          <p:cNvSpPr>
            <a:spLocks noGrp="1" noChangeArrowheads="1"/>
          </p:cNvSpPr>
          <p:nvPr>
            <p:ph type="title"/>
          </p:nvPr>
        </p:nvSpPr>
        <p:spPr bwMode="auto">
          <a:xfrm>
            <a:off x="0" y="0"/>
            <a:ext cx="9144000" cy="914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8" name="Rectangle 6">
            <a:extLst>
              <a:ext uri="{FF2B5EF4-FFF2-40B4-BE49-F238E27FC236}">
                <a16:creationId xmlns:a16="http://schemas.microsoft.com/office/drawing/2014/main" id="{F00B08A7-CD82-4224-8DCC-D96E31AD79A3}"/>
              </a:ext>
            </a:extLst>
          </p:cNvPr>
          <p:cNvSpPr>
            <a:spLocks noGrp="1" noChangeArrowheads="1"/>
          </p:cNvSpPr>
          <p:nvPr>
            <p:ph type="body" idx="1"/>
          </p:nvPr>
        </p:nvSpPr>
        <p:spPr bwMode="auto">
          <a:xfrm>
            <a:off x="685800" y="1371600"/>
            <a:ext cx="7772400" cy="4724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pic>
        <p:nvPicPr>
          <p:cNvPr id="1029" name="Picture 10" descr="pitt_bluegold_seal6">
            <a:extLst>
              <a:ext uri="{FF2B5EF4-FFF2-40B4-BE49-F238E27FC236}">
                <a16:creationId xmlns:a16="http://schemas.microsoft.com/office/drawing/2014/main" id="{017628D8-10E8-4E56-9F91-E63D1C509F85}"/>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533400"/>
            <a:ext cx="814388" cy="8239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2" name="Slide Number Placeholder 11">
            <a:extLst>
              <a:ext uri="{FF2B5EF4-FFF2-40B4-BE49-F238E27FC236}">
                <a16:creationId xmlns:a16="http://schemas.microsoft.com/office/drawing/2014/main" id="{311797CB-2108-40A7-91A9-354B75C34D7E}"/>
              </a:ext>
            </a:extLst>
          </p:cNvPr>
          <p:cNvSpPr>
            <a:spLocks noGrp="1"/>
          </p:cNvSpPr>
          <p:nvPr>
            <p:ph type="sldNum" sz="quarter" idx="4"/>
          </p:nvPr>
        </p:nvSpPr>
        <p:spPr>
          <a:xfrm>
            <a:off x="7010400" y="6416675"/>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2F5E07AB-B6E6-4E56-A079-DBE54BDBD4E9}" type="slidenum">
              <a:rPr lang="en-US" altLang="en-US"/>
              <a:pPr/>
              <a:t>‹#›</a:t>
            </a:fld>
            <a:r>
              <a:rPr lang="en-US" altLang="en-US"/>
              <a:t> of 23</a:t>
            </a:r>
          </a:p>
        </p:txBody>
      </p:sp>
    </p:spTree>
  </p:cSld>
  <p:clrMap bg1="lt1" tx1="dk1" bg2="lt2" tx2="dk2" accent1="accent1" accent2="accent2" accent3="accent3" accent4="accent4" accent5="accent5" accent6="accent6" hlink="hlink" folHlink="folHlink"/>
  <p:sldLayoutIdLst>
    <p:sldLayoutId id="2147484437" r:id="rId1"/>
    <p:sldLayoutId id="2147484438" r:id="rId2"/>
    <p:sldLayoutId id="2147484439" r:id="rId3"/>
    <p:sldLayoutId id="2147484440" r:id="rId4"/>
    <p:sldLayoutId id="2147484441" r:id="rId5"/>
    <p:sldLayoutId id="2147484442" r:id="rId6"/>
    <p:sldLayoutId id="2147484443" r:id="rId7"/>
    <p:sldLayoutId id="2147484444" r:id="rId8"/>
    <p:sldLayoutId id="2147484445" r:id="rId9"/>
    <p:sldLayoutId id="2147484446" r:id="rId10"/>
    <p:sldLayoutId id="2147484447" r:id="rId11"/>
  </p:sldLayoutIdLst>
  <p:hf sldNum="0" hdr="0" ftr="0" dt="0"/>
  <p:txStyles>
    <p:titleStyle>
      <a:lvl1pPr algn="ctr" rtl="0" eaLnBrk="0" fontAlgn="base" hangingPunct="0">
        <a:spcBef>
          <a:spcPct val="0"/>
        </a:spcBef>
        <a:spcAft>
          <a:spcPct val="0"/>
        </a:spcAft>
        <a:defRPr sz="3600">
          <a:solidFill>
            <a:schemeClr val="tx2"/>
          </a:solidFill>
          <a:latin typeface="+mj-lt"/>
          <a:ea typeface="+mj-ea"/>
          <a:cs typeface="+mj-cs"/>
        </a:defRPr>
      </a:lvl1pPr>
      <a:lvl2pPr algn="ctr" rtl="0" eaLnBrk="0" fontAlgn="base" hangingPunct="0">
        <a:spcBef>
          <a:spcPct val="0"/>
        </a:spcBef>
        <a:spcAft>
          <a:spcPct val="0"/>
        </a:spcAft>
        <a:defRPr sz="3600">
          <a:solidFill>
            <a:schemeClr val="tx2"/>
          </a:solidFill>
          <a:latin typeface="Trebuchet MS" charset="0"/>
          <a:ea typeface="Osaka" charset="-128"/>
          <a:cs typeface="Osaka" charset="-128"/>
        </a:defRPr>
      </a:lvl2pPr>
      <a:lvl3pPr algn="ctr" rtl="0" eaLnBrk="0" fontAlgn="base" hangingPunct="0">
        <a:spcBef>
          <a:spcPct val="0"/>
        </a:spcBef>
        <a:spcAft>
          <a:spcPct val="0"/>
        </a:spcAft>
        <a:defRPr sz="3600">
          <a:solidFill>
            <a:schemeClr val="tx2"/>
          </a:solidFill>
          <a:latin typeface="Trebuchet MS" charset="0"/>
          <a:ea typeface="Osaka" charset="-128"/>
          <a:cs typeface="Osaka" charset="-128"/>
        </a:defRPr>
      </a:lvl3pPr>
      <a:lvl4pPr algn="ctr" rtl="0" eaLnBrk="0" fontAlgn="base" hangingPunct="0">
        <a:spcBef>
          <a:spcPct val="0"/>
        </a:spcBef>
        <a:spcAft>
          <a:spcPct val="0"/>
        </a:spcAft>
        <a:defRPr sz="3600">
          <a:solidFill>
            <a:schemeClr val="tx2"/>
          </a:solidFill>
          <a:latin typeface="Trebuchet MS" charset="0"/>
          <a:ea typeface="Osaka" charset="-128"/>
          <a:cs typeface="Osaka" charset="-128"/>
        </a:defRPr>
      </a:lvl4pPr>
      <a:lvl5pPr algn="ctr" rtl="0" eaLnBrk="0" fontAlgn="base" hangingPunct="0">
        <a:spcBef>
          <a:spcPct val="0"/>
        </a:spcBef>
        <a:spcAft>
          <a:spcPct val="0"/>
        </a:spcAft>
        <a:defRPr sz="3600">
          <a:solidFill>
            <a:schemeClr val="tx2"/>
          </a:solidFill>
          <a:latin typeface="Trebuchet MS" charset="0"/>
          <a:ea typeface="Osaka" charset="-128"/>
          <a:cs typeface="Osaka" charset="-128"/>
        </a:defRPr>
      </a:lvl5pPr>
      <a:lvl6pPr marL="457200" algn="ctr" rtl="0" fontAlgn="base">
        <a:spcBef>
          <a:spcPct val="0"/>
        </a:spcBef>
        <a:spcAft>
          <a:spcPct val="0"/>
        </a:spcAft>
        <a:defRPr sz="3600">
          <a:solidFill>
            <a:schemeClr val="tx2"/>
          </a:solidFill>
          <a:latin typeface="Trebuchet MS" charset="0"/>
          <a:ea typeface="Osaka" charset="-128"/>
          <a:cs typeface="Osaka" charset="-128"/>
        </a:defRPr>
      </a:lvl6pPr>
      <a:lvl7pPr marL="914400" algn="ctr" rtl="0" fontAlgn="base">
        <a:spcBef>
          <a:spcPct val="0"/>
        </a:spcBef>
        <a:spcAft>
          <a:spcPct val="0"/>
        </a:spcAft>
        <a:defRPr sz="3600">
          <a:solidFill>
            <a:schemeClr val="tx2"/>
          </a:solidFill>
          <a:latin typeface="Trebuchet MS" charset="0"/>
          <a:ea typeface="Osaka" charset="-128"/>
          <a:cs typeface="Osaka" charset="-128"/>
        </a:defRPr>
      </a:lvl7pPr>
      <a:lvl8pPr marL="1371600" algn="ctr" rtl="0" fontAlgn="base">
        <a:spcBef>
          <a:spcPct val="0"/>
        </a:spcBef>
        <a:spcAft>
          <a:spcPct val="0"/>
        </a:spcAft>
        <a:defRPr sz="3600">
          <a:solidFill>
            <a:schemeClr val="tx2"/>
          </a:solidFill>
          <a:latin typeface="Trebuchet MS" charset="0"/>
          <a:ea typeface="Osaka" charset="-128"/>
          <a:cs typeface="Osaka" charset="-128"/>
        </a:defRPr>
      </a:lvl8pPr>
      <a:lvl9pPr marL="1828800" algn="ctr" rtl="0" fontAlgn="base">
        <a:spcBef>
          <a:spcPct val="0"/>
        </a:spcBef>
        <a:spcAft>
          <a:spcPct val="0"/>
        </a:spcAft>
        <a:defRPr sz="3600">
          <a:solidFill>
            <a:schemeClr val="tx2"/>
          </a:solidFill>
          <a:latin typeface="Trebuchet MS" charset="0"/>
          <a:ea typeface="Osaka" charset="-128"/>
          <a:cs typeface="Osaka" charset="-128"/>
        </a:defRPr>
      </a:lvl9pPr>
    </p:titleStyle>
    <p:bodyStyle>
      <a:lvl1pPr marL="342900" indent="-342900" algn="l" rtl="0" eaLnBrk="0" fontAlgn="base" hangingPunct="0">
        <a:spcBef>
          <a:spcPct val="20000"/>
        </a:spcBef>
        <a:spcAft>
          <a:spcPct val="0"/>
        </a:spcAft>
        <a:buClr>
          <a:srgbClr val="0046AA"/>
        </a:buClr>
        <a:buFont typeface="Wingdings" panose="05000000000000000000" pitchFamily="2" charset="2"/>
        <a:buChar char="n"/>
        <a:defRPr sz="2400">
          <a:solidFill>
            <a:schemeClr val="tx1"/>
          </a:solidFill>
          <a:latin typeface="+mn-lt"/>
          <a:ea typeface="+mn-ea"/>
          <a:cs typeface="+mn-cs"/>
        </a:defRPr>
      </a:lvl1pPr>
      <a:lvl2pPr marL="742950" indent="-285750" algn="l" rtl="0" eaLnBrk="0" fontAlgn="base" hangingPunct="0">
        <a:spcBef>
          <a:spcPct val="20000"/>
        </a:spcBef>
        <a:spcAft>
          <a:spcPct val="0"/>
        </a:spcAft>
        <a:buClr>
          <a:srgbClr val="0046AA"/>
        </a:buClr>
        <a:buFont typeface="Wingdings" panose="05000000000000000000" pitchFamily="2" charset="2"/>
        <a:buChar char="l"/>
        <a:defRPr sz="2000">
          <a:solidFill>
            <a:schemeClr val="tx1"/>
          </a:solidFill>
          <a:latin typeface="+mn-lt"/>
          <a:ea typeface="+mn-ea"/>
          <a:cs typeface="+mn-cs"/>
        </a:defRPr>
      </a:lvl2pPr>
      <a:lvl3pPr marL="1085850" indent="-228600" algn="l" rtl="0" eaLnBrk="0" fontAlgn="base" hangingPunct="0">
        <a:spcBef>
          <a:spcPct val="20000"/>
        </a:spcBef>
        <a:spcAft>
          <a:spcPct val="0"/>
        </a:spcAft>
        <a:buClr>
          <a:srgbClr val="0046AA"/>
        </a:buClr>
        <a:buFont typeface="Monotype Sorts" pitchFamily="-84" charset="2"/>
        <a:buChar char=""/>
        <a:defRPr>
          <a:solidFill>
            <a:schemeClr val="tx1"/>
          </a:solidFill>
          <a:latin typeface="+mn-lt"/>
          <a:ea typeface="+mn-ea"/>
          <a:cs typeface="+mn-cs"/>
        </a:defRPr>
      </a:lvl3pPr>
      <a:lvl4pPr marL="1428750" indent="-228600" algn="l" rtl="0" eaLnBrk="0" fontAlgn="base" hangingPunct="0">
        <a:spcBef>
          <a:spcPct val="20000"/>
        </a:spcBef>
        <a:spcAft>
          <a:spcPct val="0"/>
        </a:spcAft>
        <a:buClr>
          <a:srgbClr val="0046AA"/>
        </a:buClr>
        <a:buFont typeface="Wingdings" panose="05000000000000000000" pitchFamily="2" charset="2"/>
        <a:buChar char="l"/>
        <a:defRPr sz="1600">
          <a:solidFill>
            <a:schemeClr val="tx1"/>
          </a:solidFill>
          <a:latin typeface="+mn-lt"/>
          <a:ea typeface="+mn-ea"/>
          <a:cs typeface="+mn-cs"/>
        </a:defRPr>
      </a:lvl4pPr>
      <a:lvl5pPr marL="1771650" indent="-228600" algn="l" rtl="0" eaLnBrk="0" fontAlgn="base" hangingPunct="0">
        <a:spcBef>
          <a:spcPct val="20000"/>
        </a:spcBef>
        <a:spcAft>
          <a:spcPct val="0"/>
        </a:spcAft>
        <a:buClr>
          <a:srgbClr val="0046AA"/>
        </a:buClr>
        <a:buChar char="»"/>
        <a:defRPr sz="1600">
          <a:solidFill>
            <a:schemeClr val="tx1"/>
          </a:solidFill>
          <a:latin typeface="+mn-lt"/>
          <a:ea typeface="+mn-ea"/>
          <a:cs typeface="+mn-cs"/>
        </a:defRPr>
      </a:lvl5pPr>
      <a:lvl6pPr marL="2228850" indent="-228600" algn="l" rtl="0" fontAlgn="base">
        <a:spcBef>
          <a:spcPct val="20000"/>
        </a:spcBef>
        <a:spcAft>
          <a:spcPct val="0"/>
        </a:spcAft>
        <a:buClr>
          <a:srgbClr val="0046AA"/>
        </a:buClr>
        <a:buChar char="»"/>
        <a:defRPr sz="1600">
          <a:solidFill>
            <a:schemeClr val="tx1"/>
          </a:solidFill>
          <a:latin typeface="+mn-lt"/>
          <a:ea typeface="+mn-ea"/>
          <a:cs typeface="+mn-cs"/>
        </a:defRPr>
      </a:lvl6pPr>
      <a:lvl7pPr marL="2686050" indent="-228600" algn="l" rtl="0" fontAlgn="base">
        <a:spcBef>
          <a:spcPct val="20000"/>
        </a:spcBef>
        <a:spcAft>
          <a:spcPct val="0"/>
        </a:spcAft>
        <a:buClr>
          <a:srgbClr val="0046AA"/>
        </a:buClr>
        <a:buChar char="»"/>
        <a:defRPr sz="1600">
          <a:solidFill>
            <a:schemeClr val="tx1"/>
          </a:solidFill>
          <a:latin typeface="+mn-lt"/>
          <a:ea typeface="+mn-ea"/>
          <a:cs typeface="+mn-cs"/>
        </a:defRPr>
      </a:lvl7pPr>
      <a:lvl8pPr marL="3143250" indent="-228600" algn="l" rtl="0" fontAlgn="base">
        <a:spcBef>
          <a:spcPct val="20000"/>
        </a:spcBef>
        <a:spcAft>
          <a:spcPct val="0"/>
        </a:spcAft>
        <a:buClr>
          <a:srgbClr val="0046AA"/>
        </a:buClr>
        <a:buChar char="»"/>
        <a:defRPr sz="1600">
          <a:solidFill>
            <a:schemeClr val="tx1"/>
          </a:solidFill>
          <a:latin typeface="+mn-lt"/>
          <a:ea typeface="+mn-ea"/>
          <a:cs typeface="+mn-cs"/>
        </a:defRPr>
      </a:lvl8pPr>
      <a:lvl9pPr marL="3600450" indent="-228600" algn="l" rtl="0" fontAlgn="base">
        <a:spcBef>
          <a:spcPct val="20000"/>
        </a:spcBef>
        <a:spcAft>
          <a:spcPct val="0"/>
        </a:spcAft>
        <a:buClr>
          <a:srgbClr val="0046AA"/>
        </a:buClr>
        <a:buChar char="»"/>
        <a:defRPr sz="16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8469630" y="0"/>
            <a:ext cx="6858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946404" y="365760"/>
            <a:ext cx="7269480" cy="1325562"/>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946404" y="1828801"/>
            <a:ext cx="6446520" cy="435133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16200000">
            <a:off x="7860032" y="1044178"/>
            <a:ext cx="1904999" cy="273844"/>
          </a:xfrm>
          <a:prstGeom prst="rect">
            <a:avLst/>
          </a:prstGeom>
        </p:spPr>
        <p:txBody>
          <a:bodyPr vert="horz" lIns="91440" tIns="45720" rIns="91440" bIns="45720" rtlCol="0" anchor="ctr"/>
          <a:lstStyle>
            <a:lvl1pPr algn="r">
              <a:defRPr sz="788" b="0">
                <a:solidFill>
                  <a:schemeClr val="tx2">
                    <a:lumMod val="20000"/>
                    <a:lumOff val="80000"/>
                  </a:schemeClr>
                </a:solidFill>
              </a:defRPr>
            </a:lvl1pPr>
          </a:lstStyle>
          <a:p>
            <a:fld id="{87DE6118-2437-4B30-8E3C-4D2BE6020583}" type="datetimeFigureOut">
              <a:rPr lang="en-US" smtClean="0"/>
              <a:pPr/>
              <a:t>1/29/2021</a:t>
            </a:fld>
            <a:endParaRPr lang="en-US" dirty="0"/>
          </a:p>
        </p:txBody>
      </p:sp>
      <p:sp>
        <p:nvSpPr>
          <p:cNvPr id="5" name="Footer Placeholder 4"/>
          <p:cNvSpPr>
            <a:spLocks noGrp="1"/>
          </p:cNvSpPr>
          <p:nvPr>
            <p:ph type="ftr" sz="quarter" idx="3"/>
          </p:nvPr>
        </p:nvSpPr>
        <p:spPr>
          <a:xfrm rot="16200000">
            <a:off x="7021831" y="4092178"/>
            <a:ext cx="3581400" cy="273844"/>
          </a:xfrm>
          <a:prstGeom prst="rect">
            <a:avLst/>
          </a:prstGeom>
        </p:spPr>
        <p:txBody>
          <a:bodyPr vert="horz" lIns="91440" tIns="45720" rIns="91440" bIns="45720" rtlCol="0" anchor="ctr"/>
          <a:lstStyle>
            <a:lvl1pPr algn="l">
              <a:defRPr sz="788">
                <a:solidFill>
                  <a:schemeClr val="tx2">
                    <a:lumMod val="20000"/>
                    <a:lumOff val="80000"/>
                  </a:schemeClr>
                </a:solidFill>
              </a:defRPr>
            </a:lvl1pPr>
          </a:lstStyle>
          <a:p>
            <a:endParaRPr lang="en-US" dirty="0"/>
          </a:p>
        </p:txBody>
      </p:sp>
      <p:sp>
        <p:nvSpPr>
          <p:cNvPr id="6" name="Slide Number Placeholder 5"/>
          <p:cNvSpPr>
            <a:spLocks noGrp="1"/>
          </p:cNvSpPr>
          <p:nvPr>
            <p:ph type="sldNum" sz="quarter" idx="4"/>
          </p:nvPr>
        </p:nvSpPr>
        <p:spPr>
          <a:xfrm>
            <a:off x="8469630" y="6172201"/>
            <a:ext cx="685800" cy="593725"/>
          </a:xfrm>
          <a:prstGeom prst="rect">
            <a:avLst/>
          </a:prstGeom>
        </p:spPr>
        <p:txBody>
          <a:bodyPr vert="horz" lIns="45720" tIns="45720" rIns="45720" bIns="45720" rtlCol="0" anchor="ctr">
            <a:normAutofit/>
          </a:bodyPr>
          <a:lstStyle>
            <a:lvl1pPr algn="ctr">
              <a:defRPr sz="2700">
                <a:solidFill>
                  <a:schemeClr val="tx2">
                    <a:lumMod val="60000"/>
                    <a:lumOff val="40000"/>
                  </a:schemeClr>
                </a:solidFill>
              </a:defRPr>
            </a:lvl1p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3413895686"/>
      </p:ext>
    </p:extLst>
  </p:cSld>
  <p:clrMap bg1="lt1" tx1="dk1" bg2="lt2" tx2="dk2" accent1="accent1" accent2="accent2" accent3="accent3" accent4="accent4" accent5="accent5" accent6="accent6" hlink="hlink" folHlink="folHlink"/>
  <p:sldLayoutIdLst>
    <p:sldLayoutId id="2147484449" r:id="rId1"/>
    <p:sldLayoutId id="2147484450" r:id="rId2"/>
    <p:sldLayoutId id="2147484451" r:id="rId3"/>
    <p:sldLayoutId id="2147484452" r:id="rId4"/>
    <p:sldLayoutId id="2147484453" r:id="rId5"/>
    <p:sldLayoutId id="2147484454" r:id="rId6"/>
    <p:sldLayoutId id="2147484455" r:id="rId7"/>
    <p:sldLayoutId id="2147484456" r:id="rId8"/>
    <p:sldLayoutId id="2147484457" r:id="rId9"/>
    <p:sldLayoutId id="2147484458" r:id="rId10"/>
    <p:sldLayoutId id="2147484459" r:id="rId11"/>
  </p:sldLayoutIdLst>
  <p:txStyles>
    <p:titleStyle>
      <a:lvl1pPr algn="l" defTabSz="685800" rtl="0" eaLnBrk="1" latinLnBrk="0" hangingPunct="1">
        <a:lnSpc>
          <a:spcPct val="90000"/>
        </a:lnSpc>
        <a:spcBef>
          <a:spcPct val="0"/>
        </a:spcBef>
        <a:buNone/>
        <a:defRPr sz="3300" kern="1200" spc="-38" baseline="0">
          <a:solidFill>
            <a:schemeClr val="tx1"/>
          </a:solidFill>
          <a:latin typeface="+mj-lt"/>
          <a:ea typeface="+mj-ea"/>
          <a:cs typeface="+mj-cs"/>
        </a:defRPr>
      </a:lvl1pPr>
    </p:titleStyle>
    <p:bodyStyle>
      <a:lvl1pPr marL="137160" indent="-137160" algn="l" defTabSz="685800" rtl="0" eaLnBrk="1" latinLnBrk="0" hangingPunct="1">
        <a:lnSpc>
          <a:spcPct val="95000"/>
        </a:lnSpc>
        <a:spcBef>
          <a:spcPts val="1050"/>
        </a:spcBef>
        <a:spcAft>
          <a:spcPts val="150"/>
        </a:spcAft>
        <a:buClr>
          <a:schemeClr val="accent1"/>
        </a:buClr>
        <a:buSzPct val="80000"/>
        <a:buFont typeface="Arial" pitchFamily="34" charset="0"/>
        <a:buChar char="•"/>
        <a:defRPr sz="1350" kern="1200" spc="8" baseline="0">
          <a:solidFill>
            <a:schemeClr val="tx1"/>
          </a:solidFill>
          <a:latin typeface="+mn-lt"/>
          <a:ea typeface="+mn-ea"/>
          <a:cs typeface="+mn-cs"/>
        </a:defRPr>
      </a:lvl1pPr>
      <a:lvl2pPr marL="342900" indent="-137160" algn="l" defTabSz="685800" rtl="0" eaLnBrk="1" latinLnBrk="0" hangingPunct="1">
        <a:lnSpc>
          <a:spcPct val="90000"/>
        </a:lnSpc>
        <a:spcBef>
          <a:spcPts val="225"/>
        </a:spcBef>
        <a:spcAft>
          <a:spcPts val="225"/>
        </a:spcAft>
        <a:buClr>
          <a:schemeClr val="accent1"/>
        </a:buClr>
        <a:buFont typeface="Wingdings 2" pitchFamily="18" charset="2"/>
        <a:buChar char=""/>
        <a:defRPr sz="1200" kern="1200">
          <a:solidFill>
            <a:schemeClr val="tx1">
              <a:lumMod val="85000"/>
              <a:lumOff val="15000"/>
            </a:schemeClr>
          </a:solidFill>
          <a:latin typeface="+mn-lt"/>
          <a:ea typeface="+mn-ea"/>
          <a:cs typeface="+mn-cs"/>
        </a:defRPr>
      </a:lvl2pPr>
      <a:lvl3pPr marL="548640" indent="-137160" algn="l" defTabSz="685800" rtl="0" eaLnBrk="1" latinLnBrk="0" hangingPunct="1">
        <a:lnSpc>
          <a:spcPct val="90000"/>
        </a:lnSpc>
        <a:spcBef>
          <a:spcPts val="225"/>
        </a:spcBef>
        <a:spcAft>
          <a:spcPts val="225"/>
        </a:spcAft>
        <a:buClr>
          <a:schemeClr val="accent1"/>
        </a:buClr>
        <a:buFont typeface="Wingdings 2" pitchFamily="18" charset="2"/>
        <a:buChar char=""/>
        <a:defRPr sz="1050" kern="1200">
          <a:solidFill>
            <a:schemeClr val="tx1">
              <a:lumMod val="85000"/>
              <a:lumOff val="15000"/>
            </a:schemeClr>
          </a:solidFill>
          <a:latin typeface="+mn-lt"/>
          <a:ea typeface="+mn-ea"/>
          <a:cs typeface="+mn-cs"/>
        </a:defRPr>
      </a:lvl3pPr>
      <a:lvl4pPr marL="754380" indent="-137160" algn="l" defTabSz="685800" rtl="0" eaLnBrk="1" latinLnBrk="0" hangingPunct="1">
        <a:lnSpc>
          <a:spcPct val="90000"/>
        </a:lnSpc>
        <a:spcBef>
          <a:spcPts val="225"/>
        </a:spcBef>
        <a:spcAft>
          <a:spcPts val="225"/>
        </a:spcAft>
        <a:buClr>
          <a:schemeClr val="accent1"/>
        </a:buClr>
        <a:buFont typeface="Wingdings 2" pitchFamily="18" charset="2"/>
        <a:buChar char=""/>
        <a:defRPr sz="1050" kern="1200">
          <a:solidFill>
            <a:schemeClr val="tx1">
              <a:lumMod val="85000"/>
              <a:lumOff val="15000"/>
            </a:schemeClr>
          </a:solidFill>
          <a:latin typeface="+mn-lt"/>
          <a:ea typeface="+mn-ea"/>
          <a:cs typeface="+mn-cs"/>
        </a:defRPr>
      </a:lvl4pPr>
      <a:lvl5pPr marL="960120" indent="-137160" algn="l" defTabSz="685800" rtl="0" eaLnBrk="1" latinLnBrk="0" hangingPunct="1">
        <a:lnSpc>
          <a:spcPct val="90000"/>
        </a:lnSpc>
        <a:spcBef>
          <a:spcPts val="225"/>
        </a:spcBef>
        <a:spcAft>
          <a:spcPts val="225"/>
        </a:spcAft>
        <a:buClr>
          <a:schemeClr val="accent1"/>
        </a:buClr>
        <a:buFont typeface="Wingdings 2" pitchFamily="18" charset="2"/>
        <a:buChar char=""/>
        <a:defRPr sz="1050" kern="1200">
          <a:solidFill>
            <a:schemeClr val="tx1">
              <a:lumMod val="85000"/>
              <a:lumOff val="15000"/>
            </a:schemeClr>
          </a:solidFill>
          <a:latin typeface="+mn-lt"/>
          <a:ea typeface="+mn-ea"/>
          <a:cs typeface="+mn-cs"/>
        </a:defRPr>
      </a:lvl5pPr>
      <a:lvl6pPr marL="1200000" indent="-171450" algn="l" defTabSz="685800" rtl="0" eaLnBrk="1" latinLnBrk="0" hangingPunct="1">
        <a:lnSpc>
          <a:spcPct val="90000"/>
        </a:lnSpc>
        <a:spcBef>
          <a:spcPts val="225"/>
        </a:spcBef>
        <a:spcAft>
          <a:spcPts val="225"/>
        </a:spcAft>
        <a:buClr>
          <a:schemeClr val="accent1"/>
        </a:buClr>
        <a:buFont typeface="Wingdings 2" pitchFamily="18" charset="2"/>
        <a:buChar char=""/>
        <a:defRPr sz="1050" kern="1200">
          <a:solidFill>
            <a:schemeClr val="tx1">
              <a:lumMod val="85000"/>
              <a:lumOff val="15000"/>
            </a:schemeClr>
          </a:solidFill>
          <a:latin typeface="+mn-lt"/>
          <a:ea typeface="+mn-ea"/>
          <a:cs typeface="+mn-cs"/>
        </a:defRPr>
      </a:lvl6pPr>
      <a:lvl7pPr marL="1425000" indent="-171450" algn="l" defTabSz="685800" rtl="0" eaLnBrk="1" latinLnBrk="0" hangingPunct="1">
        <a:lnSpc>
          <a:spcPct val="90000"/>
        </a:lnSpc>
        <a:spcBef>
          <a:spcPts val="225"/>
        </a:spcBef>
        <a:spcAft>
          <a:spcPts val="225"/>
        </a:spcAft>
        <a:buClr>
          <a:schemeClr val="accent1"/>
        </a:buClr>
        <a:buFont typeface="Wingdings 2" pitchFamily="18" charset="2"/>
        <a:buChar char=""/>
        <a:defRPr sz="1050" kern="1200">
          <a:solidFill>
            <a:schemeClr val="tx1">
              <a:lumMod val="85000"/>
              <a:lumOff val="15000"/>
            </a:schemeClr>
          </a:solidFill>
          <a:latin typeface="+mn-lt"/>
          <a:ea typeface="+mn-ea"/>
          <a:cs typeface="+mn-cs"/>
        </a:defRPr>
      </a:lvl7pPr>
      <a:lvl8pPr marL="1650000" indent="-171450" algn="l" defTabSz="685800" rtl="0" eaLnBrk="1" latinLnBrk="0" hangingPunct="1">
        <a:lnSpc>
          <a:spcPct val="90000"/>
        </a:lnSpc>
        <a:spcBef>
          <a:spcPts val="225"/>
        </a:spcBef>
        <a:spcAft>
          <a:spcPts val="225"/>
        </a:spcAft>
        <a:buClr>
          <a:schemeClr val="accent1"/>
        </a:buClr>
        <a:buFont typeface="Wingdings 2" pitchFamily="18" charset="2"/>
        <a:buChar char=""/>
        <a:defRPr sz="1050" kern="1200">
          <a:solidFill>
            <a:schemeClr val="tx1">
              <a:lumMod val="85000"/>
              <a:lumOff val="15000"/>
            </a:schemeClr>
          </a:solidFill>
          <a:latin typeface="+mn-lt"/>
          <a:ea typeface="+mn-ea"/>
          <a:cs typeface="+mn-cs"/>
        </a:defRPr>
      </a:lvl8pPr>
      <a:lvl9pPr marL="1875000" indent="-171450" algn="l" defTabSz="685800" rtl="0" eaLnBrk="1" latinLnBrk="0" hangingPunct="1">
        <a:lnSpc>
          <a:spcPct val="90000"/>
        </a:lnSpc>
        <a:spcBef>
          <a:spcPts val="225"/>
        </a:spcBef>
        <a:spcAft>
          <a:spcPts val="225"/>
        </a:spcAft>
        <a:buClr>
          <a:schemeClr val="accent1"/>
        </a:buClr>
        <a:buFont typeface="Wingdings 2" pitchFamily="18" charset="2"/>
        <a:buChar char=""/>
        <a:defRPr sz="1050" kern="1200">
          <a:solidFill>
            <a:schemeClr val="tx1">
              <a:lumMod val="85000"/>
              <a:lumOff val="15000"/>
            </a:schemeClr>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6905227" y="2963334"/>
            <a:ext cx="2236394"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513159" y="4487333"/>
            <a:ext cx="6400800" cy="15070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13159" y="685801"/>
            <a:ext cx="6400800" cy="361526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28309" y="6172201"/>
            <a:ext cx="1200150" cy="365125"/>
          </a:xfrm>
          <a:prstGeom prst="rect">
            <a:avLst/>
          </a:prstGeom>
        </p:spPr>
        <p:txBody>
          <a:bodyPr vert="horz" lIns="91440" tIns="45720" rIns="91440" bIns="45720" rtlCol="0" anchor="t"/>
          <a:lstStyle>
            <a:lvl1pPr algn="r">
              <a:defRPr sz="750" b="0" i="0">
                <a:solidFill>
                  <a:schemeClr val="bg2">
                    <a:lumMod val="50000"/>
                  </a:schemeClr>
                </a:solidFill>
                <a:effectLst/>
                <a:latin typeface="+mn-lt"/>
              </a:defRPr>
            </a:lvl1pPr>
          </a:lstStyle>
          <a:p>
            <a:fld id="{365395A3-466A-E841-8617-BF4511B9C496}" type="datetime1">
              <a:rPr lang="en-US" smtClean="0"/>
              <a:t>1/29/2021</a:t>
            </a:fld>
            <a:endParaRPr lang="en-US" dirty="0"/>
          </a:p>
        </p:txBody>
      </p:sp>
      <p:sp>
        <p:nvSpPr>
          <p:cNvPr id="5" name="Footer Placeholder 4"/>
          <p:cNvSpPr>
            <a:spLocks noGrp="1"/>
          </p:cNvSpPr>
          <p:nvPr>
            <p:ph type="ftr" sz="quarter" idx="3"/>
          </p:nvPr>
        </p:nvSpPr>
        <p:spPr>
          <a:xfrm>
            <a:off x="513159" y="6172201"/>
            <a:ext cx="5657850" cy="365125"/>
          </a:xfrm>
          <a:prstGeom prst="rect">
            <a:avLst/>
          </a:prstGeom>
        </p:spPr>
        <p:txBody>
          <a:bodyPr vert="horz" lIns="91440" tIns="45720" rIns="91440" bIns="45720" rtlCol="0" anchor="t"/>
          <a:lstStyle>
            <a:lvl1pPr algn="l">
              <a:defRPr sz="750" b="0" i="0">
                <a:solidFill>
                  <a:schemeClr val="bg2">
                    <a:lumMod val="50000"/>
                  </a:schemeClr>
                </a:solidFill>
                <a:effectLst/>
                <a:latin typeface="+mn-lt"/>
              </a:defRPr>
            </a:lvl1pPr>
          </a:lstStyle>
          <a:p>
            <a:endParaRPr lang="en-US" dirty="0"/>
          </a:p>
        </p:txBody>
      </p:sp>
      <p:sp>
        <p:nvSpPr>
          <p:cNvPr id="6" name="Slide Number Placeholder 5"/>
          <p:cNvSpPr>
            <a:spLocks noGrp="1"/>
          </p:cNvSpPr>
          <p:nvPr>
            <p:ph type="sldNum" sz="quarter" idx="4"/>
          </p:nvPr>
        </p:nvSpPr>
        <p:spPr>
          <a:xfrm>
            <a:off x="7772400" y="5578476"/>
            <a:ext cx="856684" cy="669925"/>
          </a:xfrm>
          <a:prstGeom prst="rect">
            <a:avLst/>
          </a:prstGeom>
        </p:spPr>
        <p:txBody>
          <a:bodyPr vert="horz" lIns="91440" tIns="45720" rIns="91440" bIns="45720" rtlCol="0" anchor="b"/>
          <a:lstStyle>
            <a:lvl1pPr algn="r">
              <a:defRPr sz="2400" b="0" i="0">
                <a:solidFill>
                  <a:schemeClr val="bg2">
                    <a:lumMod val="50000"/>
                  </a:schemeClr>
                </a:solidFill>
                <a:effectLst/>
                <a:latin typeface="+mn-lt"/>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4091067278"/>
      </p:ext>
    </p:extLst>
  </p:cSld>
  <p:clrMap bg1="dk1" tx1="lt1" bg2="dk2" tx2="lt2" accent1="accent1" accent2="accent2" accent3="accent3" accent4="accent4" accent5="accent5" accent6="accent6" hlink="hlink" folHlink="folHlink"/>
  <p:sldLayoutIdLst>
    <p:sldLayoutId id="2147484461" r:id="rId1"/>
    <p:sldLayoutId id="2147484462" r:id="rId2"/>
    <p:sldLayoutId id="2147484463" r:id="rId3"/>
    <p:sldLayoutId id="2147484464" r:id="rId4"/>
    <p:sldLayoutId id="2147484465" r:id="rId5"/>
    <p:sldLayoutId id="2147484466" r:id="rId6"/>
    <p:sldLayoutId id="2147484467" r:id="rId7"/>
    <p:sldLayoutId id="2147484468" r:id="rId8"/>
    <p:sldLayoutId id="2147484469" r:id="rId9"/>
    <p:sldLayoutId id="2147484470" r:id="rId10"/>
    <p:sldLayoutId id="2147484471" r:id="rId11"/>
    <p:sldLayoutId id="2147484472" r:id="rId12"/>
    <p:sldLayoutId id="2147484473" r:id="rId13"/>
    <p:sldLayoutId id="2147484474" r:id="rId14"/>
    <p:sldLayoutId id="2147484475" r:id="rId15"/>
    <p:sldLayoutId id="2147484476" r:id="rId16"/>
    <p:sldLayoutId id="2147484477" r:id="rId17"/>
  </p:sldLayoutIdLst>
  <p:hf hdr="0" ftr="0" dt="0"/>
  <p:txStyles>
    <p:titleStyle>
      <a:lvl1pPr algn="l" defTabSz="342900" rtl="0" eaLnBrk="1" latinLnBrk="0" hangingPunct="1">
        <a:spcBef>
          <a:spcPct val="0"/>
        </a:spcBef>
        <a:buNone/>
        <a:defRPr sz="27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14313" indent="-214313" algn="l" defTabSz="342900" rtl="0" eaLnBrk="1" latinLnBrk="0" hangingPunct="1">
        <a:spcBef>
          <a:spcPct val="20000"/>
        </a:spcBef>
        <a:spcAft>
          <a:spcPts val="450"/>
        </a:spcAft>
        <a:buClr>
          <a:schemeClr val="tx1"/>
        </a:buClr>
        <a:buSzPct val="80000"/>
        <a:buFont typeface="Wingdings 3" panose="05040102010807070707" pitchFamily="18" charset="2"/>
        <a:buChar char=""/>
        <a:defRPr sz="1500" kern="1200" cap="none">
          <a:solidFill>
            <a:schemeClr val="bg2">
              <a:lumMod val="75000"/>
            </a:schemeClr>
          </a:solidFill>
          <a:effectLst/>
          <a:latin typeface="+mn-lt"/>
          <a:ea typeface="+mn-ea"/>
          <a:cs typeface="+mn-cs"/>
        </a:defRPr>
      </a:lvl1pPr>
      <a:lvl2pPr marL="557213" indent="-214313" algn="l" defTabSz="342900" rtl="0" eaLnBrk="1" latinLnBrk="0" hangingPunct="1">
        <a:spcBef>
          <a:spcPct val="20000"/>
        </a:spcBef>
        <a:spcAft>
          <a:spcPts val="450"/>
        </a:spcAft>
        <a:buClr>
          <a:schemeClr val="tx1"/>
        </a:buClr>
        <a:buSzPct val="80000"/>
        <a:buFont typeface="Wingdings 3" panose="05040102010807070707" pitchFamily="18" charset="2"/>
        <a:buChar char=""/>
        <a:defRPr sz="1350" kern="1200" cap="none">
          <a:solidFill>
            <a:schemeClr val="bg2">
              <a:lumMod val="75000"/>
            </a:schemeClr>
          </a:solidFill>
          <a:effectLst/>
          <a:latin typeface="+mn-lt"/>
          <a:ea typeface="+mn-ea"/>
          <a:cs typeface="+mn-cs"/>
        </a:defRPr>
      </a:lvl2pPr>
      <a:lvl3pPr marL="900113" indent="-214313" algn="l" defTabSz="342900" rtl="0" eaLnBrk="1" latinLnBrk="0" hangingPunct="1">
        <a:spcBef>
          <a:spcPct val="20000"/>
        </a:spcBef>
        <a:spcAft>
          <a:spcPts val="450"/>
        </a:spcAft>
        <a:buClr>
          <a:schemeClr val="tx1"/>
        </a:buClr>
        <a:buSzPct val="80000"/>
        <a:buFont typeface="Wingdings 3" panose="05040102010807070707" pitchFamily="18" charset="2"/>
        <a:buChar char=""/>
        <a:defRPr sz="1200" kern="1200" cap="none">
          <a:solidFill>
            <a:schemeClr val="bg2">
              <a:lumMod val="75000"/>
            </a:schemeClr>
          </a:solidFill>
          <a:effectLst/>
          <a:latin typeface="+mn-lt"/>
          <a:ea typeface="+mn-ea"/>
          <a:cs typeface="+mn-cs"/>
        </a:defRPr>
      </a:lvl3pPr>
      <a:lvl4pPr marL="1157288" indent="-128588" algn="l" defTabSz="342900" rtl="0" eaLnBrk="1" latinLnBrk="0" hangingPunct="1">
        <a:spcBef>
          <a:spcPct val="20000"/>
        </a:spcBef>
        <a:spcAft>
          <a:spcPts val="450"/>
        </a:spcAft>
        <a:buClr>
          <a:schemeClr val="tx1"/>
        </a:buClr>
        <a:buSzPct val="80000"/>
        <a:buFont typeface="Wingdings 3" panose="05040102010807070707" pitchFamily="18" charset="2"/>
        <a:buChar char=""/>
        <a:defRPr sz="1050" kern="1200" cap="none">
          <a:solidFill>
            <a:schemeClr val="bg2">
              <a:lumMod val="75000"/>
            </a:schemeClr>
          </a:solidFill>
          <a:effectLst/>
          <a:latin typeface="+mn-lt"/>
          <a:ea typeface="+mn-ea"/>
          <a:cs typeface="+mn-cs"/>
        </a:defRPr>
      </a:lvl4pPr>
      <a:lvl5pPr marL="1500188" indent="-128588" algn="l" defTabSz="342900" rtl="0" eaLnBrk="1" latinLnBrk="0" hangingPunct="1">
        <a:spcBef>
          <a:spcPct val="20000"/>
        </a:spcBef>
        <a:spcAft>
          <a:spcPts val="450"/>
        </a:spcAft>
        <a:buClr>
          <a:schemeClr val="tx1"/>
        </a:buClr>
        <a:buSzPct val="80000"/>
        <a:buFont typeface="Wingdings 3" panose="05040102010807070707" pitchFamily="18" charset="2"/>
        <a:buChar char=""/>
        <a:defRPr sz="1050" kern="1200" cap="none">
          <a:solidFill>
            <a:schemeClr val="bg2">
              <a:lumMod val="75000"/>
            </a:schemeClr>
          </a:solidFill>
          <a:effectLst/>
          <a:latin typeface="+mn-lt"/>
          <a:ea typeface="+mn-ea"/>
          <a:cs typeface="+mn-cs"/>
        </a:defRPr>
      </a:lvl5pPr>
      <a:lvl6pPr marL="1885950" indent="-171450" algn="l" defTabSz="342900" rtl="0" eaLnBrk="1" latinLnBrk="0" hangingPunct="1">
        <a:spcBef>
          <a:spcPct val="20000"/>
        </a:spcBef>
        <a:spcAft>
          <a:spcPts val="450"/>
        </a:spcAft>
        <a:buClr>
          <a:schemeClr val="tx1"/>
        </a:buClr>
        <a:buSzPct val="80000"/>
        <a:buFont typeface="Wingdings 3" panose="05040102010807070707" pitchFamily="18" charset="2"/>
        <a:buChar char=""/>
        <a:defRPr sz="1050" kern="1200" cap="none">
          <a:solidFill>
            <a:schemeClr val="bg2">
              <a:lumMod val="75000"/>
            </a:schemeClr>
          </a:solidFill>
          <a:effectLst/>
          <a:latin typeface="+mn-lt"/>
          <a:ea typeface="+mn-ea"/>
          <a:cs typeface="+mn-cs"/>
        </a:defRPr>
      </a:lvl6pPr>
      <a:lvl7pPr marL="2228850" indent="-171450" algn="l" defTabSz="342900" rtl="0" eaLnBrk="1" latinLnBrk="0" hangingPunct="1">
        <a:spcBef>
          <a:spcPct val="20000"/>
        </a:spcBef>
        <a:spcAft>
          <a:spcPts val="450"/>
        </a:spcAft>
        <a:buClr>
          <a:schemeClr val="tx1"/>
        </a:buClr>
        <a:buSzPct val="80000"/>
        <a:buFont typeface="Wingdings 3" panose="05040102010807070707" pitchFamily="18" charset="2"/>
        <a:buChar char=""/>
        <a:defRPr sz="1050" kern="1200" cap="none">
          <a:solidFill>
            <a:schemeClr val="bg2">
              <a:lumMod val="75000"/>
            </a:schemeClr>
          </a:solidFill>
          <a:effectLst/>
          <a:latin typeface="+mn-lt"/>
          <a:ea typeface="+mn-ea"/>
          <a:cs typeface="+mn-cs"/>
        </a:defRPr>
      </a:lvl7pPr>
      <a:lvl8pPr marL="2571750" indent="-171450" algn="l" defTabSz="342900" rtl="0" eaLnBrk="1" latinLnBrk="0" hangingPunct="1">
        <a:spcBef>
          <a:spcPct val="20000"/>
        </a:spcBef>
        <a:spcAft>
          <a:spcPts val="450"/>
        </a:spcAft>
        <a:buClr>
          <a:schemeClr val="tx1"/>
        </a:buClr>
        <a:buSzPct val="80000"/>
        <a:buFont typeface="Wingdings 3" panose="05040102010807070707" pitchFamily="18" charset="2"/>
        <a:buChar char=""/>
        <a:defRPr sz="1050" kern="1200" cap="none">
          <a:solidFill>
            <a:schemeClr val="bg2">
              <a:lumMod val="75000"/>
            </a:schemeClr>
          </a:solidFill>
          <a:effectLst/>
          <a:latin typeface="+mn-lt"/>
          <a:ea typeface="+mn-ea"/>
          <a:cs typeface="+mn-cs"/>
        </a:defRPr>
      </a:lvl8pPr>
      <a:lvl9pPr marL="2914650" indent="-171450" algn="l" defTabSz="342900" rtl="0" eaLnBrk="1" latinLnBrk="0" hangingPunct="1">
        <a:spcBef>
          <a:spcPct val="20000"/>
        </a:spcBef>
        <a:spcAft>
          <a:spcPts val="450"/>
        </a:spcAft>
        <a:buClr>
          <a:schemeClr val="tx1"/>
        </a:buClr>
        <a:buSzPct val="80000"/>
        <a:buFont typeface="Wingdings 3" panose="05040102010807070707" pitchFamily="18" charset="2"/>
        <a:buChar char=""/>
        <a:defRPr sz="1050" kern="1200" cap="none">
          <a:solidFill>
            <a:schemeClr val="bg2">
              <a:lumMod val="75000"/>
            </a:schemeClr>
          </a:solidFill>
          <a:effectLst/>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8700" y="685800"/>
            <a:ext cx="7200900" cy="14859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028700" y="2286000"/>
            <a:ext cx="7200900" cy="35814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42987" y="6453386"/>
            <a:ext cx="903429" cy="404614"/>
          </a:xfrm>
          <a:prstGeom prst="rect">
            <a:avLst/>
          </a:prstGeom>
        </p:spPr>
        <p:txBody>
          <a:bodyPr vert="horz" lIns="91440" tIns="45720" rIns="91440" bIns="45720" rtlCol="0" anchor="ctr"/>
          <a:lstStyle>
            <a:lvl1pPr algn="l">
              <a:defRPr sz="900" baseline="0">
                <a:solidFill>
                  <a:schemeClr val="tx2"/>
                </a:solidFill>
              </a:defRPr>
            </a:lvl1pPr>
          </a:lstStyle>
          <a:p>
            <a:fld id="{B62E26C4-5F9A-484F-B9A4-50CCF54D2442}" type="datetimeFigureOut">
              <a:rPr lang="en-US" smtClean="0"/>
              <a:t>1/29/2021</a:t>
            </a:fld>
            <a:endParaRPr lang="en-US"/>
          </a:p>
        </p:txBody>
      </p:sp>
      <p:sp>
        <p:nvSpPr>
          <p:cNvPr id="5" name="Footer Placeholder 4"/>
          <p:cNvSpPr>
            <a:spLocks noGrp="1"/>
          </p:cNvSpPr>
          <p:nvPr>
            <p:ph type="ftr" sz="quarter" idx="3"/>
          </p:nvPr>
        </p:nvSpPr>
        <p:spPr>
          <a:xfrm>
            <a:off x="2170173" y="6453386"/>
            <a:ext cx="4710623" cy="404614"/>
          </a:xfrm>
          <a:prstGeom prst="rect">
            <a:avLst/>
          </a:prstGeom>
        </p:spPr>
        <p:txBody>
          <a:bodyPr vert="horz" lIns="91440" tIns="45720" rIns="91440" bIns="45720" rtlCol="0" anchor="ctr"/>
          <a:lstStyle>
            <a:lvl1pPr algn="l">
              <a:defRPr sz="900" baseline="0">
                <a:solidFill>
                  <a:schemeClr val="tx2"/>
                </a:solidFill>
              </a:defRPr>
            </a:lvl1pPr>
          </a:lstStyle>
          <a:p>
            <a:endParaRPr lang="en-US"/>
          </a:p>
        </p:txBody>
      </p:sp>
      <p:sp>
        <p:nvSpPr>
          <p:cNvPr id="6" name="Slide Number Placeholder 5"/>
          <p:cNvSpPr>
            <a:spLocks noGrp="1"/>
          </p:cNvSpPr>
          <p:nvPr>
            <p:ph type="sldNum" sz="quarter" idx="4"/>
          </p:nvPr>
        </p:nvSpPr>
        <p:spPr>
          <a:xfrm>
            <a:off x="7104552" y="6453386"/>
            <a:ext cx="1197219" cy="404614"/>
          </a:xfrm>
          <a:prstGeom prst="rect">
            <a:avLst/>
          </a:prstGeom>
        </p:spPr>
        <p:txBody>
          <a:bodyPr vert="horz" lIns="91440" tIns="45720" rIns="91440" bIns="45720" rtlCol="0" anchor="ctr"/>
          <a:lstStyle>
            <a:lvl1pPr algn="r">
              <a:defRPr sz="900" baseline="0">
                <a:solidFill>
                  <a:schemeClr val="tx2"/>
                </a:solidFill>
              </a:defRPr>
            </a:lvl1pPr>
          </a:lstStyle>
          <a:p>
            <a:fld id="{224D522A-196A-5345-9C66-266810F4416C}" type="slidenum">
              <a:rPr lang="en-US" smtClean="0"/>
              <a:t>‹#›</a:t>
            </a:fld>
            <a:endParaRPr lang="en-US"/>
          </a:p>
        </p:txBody>
      </p:sp>
      <p:sp>
        <p:nvSpPr>
          <p:cNvPr id="9" name="Rectangle 8" title="Side bar"/>
          <p:cNvSpPr/>
          <p:nvPr/>
        </p:nvSpPr>
        <p:spPr>
          <a:xfrm>
            <a:off x="358571" y="376"/>
            <a:ext cx="17145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947948098"/>
      </p:ext>
    </p:extLst>
  </p:cSld>
  <p:clrMap bg1="lt1" tx1="dk1" bg2="lt2" tx2="dk2" accent1="accent1" accent2="accent2" accent3="accent3" accent4="accent4" accent5="accent5" accent6="accent6" hlink="hlink" folHlink="folHlink"/>
  <p:sldLayoutIdLst>
    <p:sldLayoutId id="2147484479" r:id="rId1"/>
    <p:sldLayoutId id="2147484480" r:id="rId2"/>
    <p:sldLayoutId id="2147484481" r:id="rId3"/>
    <p:sldLayoutId id="2147484482" r:id="rId4"/>
    <p:sldLayoutId id="2147484483" r:id="rId5"/>
    <p:sldLayoutId id="2147484484" r:id="rId6"/>
    <p:sldLayoutId id="2147484485" r:id="rId7"/>
    <p:sldLayoutId id="2147484486" r:id="rId8"/>
    <p:sldLayoutId id="2147484487" r:id="rId9"/>
    <p:sldLayoutId id="2147484488" r:id="rId10"/>
    <p:sldLayoutId id="2147484489" r:id="rId11"/>
  </p:sldLayoutIdLst>
  <p:txStyles>
    <p:titleStyle>
      <a:lvl1pPr algn="l" defTabSz="685800" rtl="0" eaLnBrk="1" latinLnBrk="0" hangingPunct="1">
        <a:lnSpc>
          <a:spcPct val="89000"/>
        </a:lnSpc>
        <a:spcBef>
          <a:spcPct val="0"/>
        </a:spcBef>
        <a:buNone/>
        <a:defRPr sz="3300" kern="1200" baseline="0">
          <a:solidFill>
            <a:schemeClr val="tx2"/>
          </a:solidFill>
          <a:latin typeface="+mj-lt"/>
          <a:ea typeface="+mj-ea"/>
          <a:cs typeface="+mj-cs"/>
        </a:defRPr>
      </a:lvl1pPr>
    </p:titleStyle>
    <p:bodyStyle>
      <a:lvl1pPr marL="288036" indent="-288036" algn="l" defTabSz="685800" rtl="0" eaLnBrk="1" latinLnBrk="0" hangingPunct="1">
        <a:lnSpc>
          <a:spcPct val="94000"/>
        </a:lnSpc>
        <a:spcBef>
          <a:spcPts val="750"/>
        </a:spcBef>
        <a:spcAft>
          <a:spcPts val="150"/>
        </a:spcAft>
        <a:buFont typeface="Franklin Gothic Book" panose="020B0503020102020204" pitchFamily="34" charset="0"/>
        <a:buChar char="■"/>
        <a:defRPr sz="1500" kern="1200" baseline="0">
          <a:solidFill>
            <a:schemeClr val="tx2"/>
          </a:solidFill>
          <a:latin typeface="+mn-lt"/>
          <a:ea typeface="+mn-ea"/>
          <a:cs typeface="+mn-cs"/>
        </a:defRPr>
      </a:lvl1pPr>
      <a:lvl2pPr marL="685800" indent="-288036" algn="l" defTabSz="685800" rtl="0" eaLnBrk="1" latinLnBrk="0" hangingPunct="1">
        <a:lnSpc>
          <a:spcPct val="94000"/>
        </a:lnSpc>
        <a:spcBef>
          <a:spcPts val="375"/>
        </a:spcBef>
        <a:spcAft>
          <a:spcPts val="150"/>
        </a:spcAft>
        <a:buFont typeface="Franklin Gothic Book" panose="020B0503020102020204" pitchFamily="34" charset="0"/>
        <a:buChar char="–"/>
        <a:defRPr sz="1500" i="1" kern="1200" baseline="0">
          <a:solidFill>
            <a:schemeClr val="tx2"/>
          </a:solidFill>
          <a:latin typeface="+mn-lt"/>
          <a:ea typeface="+mn-ea"/>
          <a:cs typeface="+mn-cs"/>
        </a:defRPr>
      </a:lvl2pPr>
      <a:lvl3pPr marL="1028700" indent="-288036" algn="l" defTabSz="685800" rtl="0" eaLnBrk="1" latinLnBrk="0" hangingPunct="1">
        <a:lnSpc>
          <a:spcPct val="94000"/>
        </a:lnSpc>
        <a:spcBef>
          <a:spcPts val="375"/>
        </a:spcBef>
        <a:spcAft>
          <a:spcPts val="150"/>
        </a:spcAft>
        <a:buFont typeface="Franklin Gothic Book" panose="020B0503020102020204" pitchFamily="34" charset="0"/>
        <a:buChar char="■"/>
        <a:defRPr sz="1350" kern="1200" baseline="0">
          <a:solidFill>
            <a:schemeClr val="tx2"/>
          </a:solidFill>
          <a:latin typeface="+mn-lt"/>
          <a:ea typeface="+mn-ea"/>
          <a:cs typeface="+mn-cs"/>
        </a:defRPr>
      </a:lvl3pPr>
      <a:lvl4pPr marL="1371600" indent="-288036" algn="l" defTabSz="685800" rtl="0" eaLnBrk="1" latinLnBrk="0" hangingPunct="1">
        <a:lnSpc>
          <a:spcPct val="94000"/>
        </a:lnSpc>
        <a:spcBef>
          <a:spcPts val="375"/>
        </a:spcBef>
        <a:spcAft>
          <a:spcPts val="150"/>
        </a:spcAft>
        <a:buFont typeface="Franklin Gothic Book" panose="020B0503020102020204" pitchFamily="34" charset="0"/>
        <a:buChar char="–"/>
        <a:defRPr sz="1350" i="1" kern="1200" baseline="0">
          <a:solidFill>
            <a:schemeClr val="tx2"/>
          </a:solidFill>
          <a:latin typeface="+mn-lt"/>
          <a:ea typeface="+mn-ea"/>
          <a:cs typeface="+mn-cs"/>
        </a:defRPr>
      </a:lvl4pPr>
      <a:lvl5pPr marL="1714500" indent="-288036" algn="l" defTabSz="685800" rtl="0" eaLnBrk="1" latinLnBrk="0" hangingPunct="1">
        <a:lnSpc>
          <a:spcPct val="94000"/>
        </a:lnSpc>
        <a:spcBef>
          <a:spcPts val="375"/>
        </a:spcBef>
        <a:spcAft>
          <a:spcPts val="150"/>
        </a:spcAft>
        <a:buFont typeface="Franklin Gothic Book" panose="020B0503020102020204" pitchFamily="34" charset="0"/>
        <a:buChar char="■"/>
        <a:defRPr sz="1200" kern="1200" baseline="0">
          <a:solidFill>
            <a:schemeClr val="tx2"/>
          </a:solidFill>
          <a:latin typeface="+mn-lt"/>
          <a:ea typeface="+mn-ea"/>
          <a:cs typeface="+mn-cs"/>
        </a:defRPr>
      </a:lvl5pPr>
      <a:lvl6pPr marL="2057400" indent="-288036" algn="l" defTabSz="685800" rtl="0" eaLnBrk="1" latinLnBrk="0" hangingPunct="1">
        <a:lnSpc>
          <a:spcPct val="94000"/>
        </a:lnSpc>
        <a:spcBef>
          <a:spcPts val="375"/>
        </a:spcBef>
        <a:spcAft>
          <a:spcPts val="150"/>
        </a:spcAft>
        <a:buFont typeface="Franklin Gothic Book" panose="020B0503020102020204" pitchFamily="34" charset="0"/>
        <a:buChar char="–"/>
        <a:defRPr sz="1200" i="1" kern="1200" baseline="0">
          <a:solidFill>
            <a:schemeClr val="tx2"/>
          </a:solidFill>
          <a:latin typeface="+mn-lt"/>
          <a:ea typeface="+mn-ea"/>
          <a:cs typeface="+mn-cs"/>
        </a:defRPr>
      </a:lvl6pPr>
      <a:lvl7pPr marL="2400300" indent="-288036" algn="l" defTabSz="685800" rtl="0" eaLnBrk="1" latinLnBrk="0" hangingPunct="1">
        <a:lnSpc>
          <a:spcPct val="94000"/>
        </a:lnSpc>
        <a:spcBef>
          <a:spcPts val="375"/>
        </a:spcBef>
        <a:spcAft>
          <a:spcPts val="150"/>
        </a:spcAft>
        <a:buFont typeface="Franklin Gothic Book" panose="020B0503020102020204" pitchFamily="34" charset="0"/>
        <a:buChar char="■"/>
        <a:defRPr sz="1050" kern="1200" baseline="0">
          <a:solidFill>
            <a:schemeClr val="tx2"/>
          </a:solidFill>
          <a:latin typeface="+mn-lt"/>
          <a:ea typeface="+mn-ea"/>
          <a:cs typeface="+mn-cs"/>
        </a:defRPr>
      </a:lvl7pPr>
      <a:lvl8pPr marL="2743200" indent="-288036" algn="l" defTabSz="685800" rtl="0" eaLnBrk="1" latinLnBrk="0" hangingPunct="1">
        <a:lnSpc>
          <a:spcPct val="94000"/>
        </a:lnSpc>
        <a:spcBef>
          <a:spcPts val="375"/>
        </a:spcBef>
        <a:spcAft>
          <a:spcPts val="150"/>
        </a:spcAft>
        <a:buFont typeface="Franklin Gothic Book" panose="020B0503020102020204" pitchFamily="34" charset="0"/>
        <a:buChar char="–"/>
        <a:defRPr sz="1050" i="1" kern="1200" baseline="0">
          <a:solidFill>
            <a:schemeClr val="tx2"/>
          </a:solidFill>
          <a:latin typeface="+mn-lt"/>
          <a:ea typeface="+mn-ea"/>
          <a:cs typeface="+mn-cs"/>
        </a:defRPr>
      </a:lvl8pPr>
      <a:lvl9pPr marL="3086100" indent="-288036" algn="l" defTabSz="685800" rtl="0" eaLnBrk="1" latinLnBrk="0" hangingPunct="1">
        <a:lnSpc>
          <a:spcPct val="94000"/>
        </a:lnSpc>
        <a:spcBef>
          <a:spcPts val="375"/>
        </a:spcBef>
        <a:spcAft>
          <a:spcPts val="150"/>
        </a:spcAft>
        <a:buFont typeface="Franklin Gothic Book" panose="020B0503020102020204" pitchFamily="34" charset="0"/>
        <a:buChar char="■"/>
        <a:defRPr sz="1050" kern="1200" baseline="0">
          <a:solidFill>
            <a:schemeClr val="tx2"/>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593367"/>
            <a:ext cx="8520600" cy="8312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1pPr>
            <a:lvl2pPr lvl="1">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2pPr>
            <a:lvl3pPr lvl="2">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3pPr>
            <a:lvl4pPr lvl="3">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4pPr>
            <a:lvl5pPr lvl="4">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5pPr>
            <a:lvl6pPr lvl="5">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6pPr>
            <a:lvl7pPr lvl="6">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7pPr>
            <a:lvl8pPr lvl="7">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8pPr>
            <a:lvl9pPr lvl="8">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311700" y="1536633"/>
            <a:ext cx="8520600" cy="45552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lt2"/>
              </a:buClr>
              <a:buSzPts val="1800"/>
              <a:buFont typeface="Source Sans Pro"/>
              <a:buChar char="●"/>
              <a:defRPr sz="1800">
                <a:solidFill>
                  <a:schemeClr val="lt2"/>
                </a:solidFill>
                <a:latin typeface="Source Sans Pro"/>
                <a:ea typeface="Source Sans Pro"/>
                <a:cs typeface="Source Sans Pro"/>
                <a:sym typeface="Source Sans Pro"/>
              </a:defRPr>
            </a:lvl1pPr>
            <a:lvl2pPr marL="914400" lvl="1" indent="-3175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2pPr>
            <a:lvl3pPr marL="1371600" lvl="2" indent="-3175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3pPr>
            <a:lvl4pPr marL="1828800" lvl="3" indent="-3175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4pPr>
            <a:lvl5pPr marL="2286000" lvl="4" indent="-3175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5pPr>
            <a:lvl6pPr marL="2743200" lvl="5" indent="-3175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6pPr>
            <a:lvl7pPr marL="3200400" lvl="6" indent="-3175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7pPr>
            <a:lvl8pPr marL="3657600" lvl="7" indent="-3175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8pPr>
            <a:lvl9pPr marL="4114800" lvl="8" indent="-317500">
              <a:lnSpc>
                <a:spcPct val="115000"/>
              </a:lnSpc>
              <a:spcBef>
                <a:spcPts val="1600"/>
              </a:spcBef>
              <a:spcAft>
                <a:spcPts val="160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9pPr>
          </a:lstStyle>
          <a:p>
            <a:endParaRPr/>
          </a:p>
        </p:txBody>
      </p:sp>
      <p:sp>
        <p:nvSpPr>
          <p:cNvPr id="8" name="Google Shape;8;p1"/>
          <p:cNvSpPr txBox="1">
            <a:spLocks noGrp="1"/>
          </p:cNvSpPr>
          <p:nvPr>
            <p:ph type="sldNum" idx="12"/>
          </p:nvPr>
        </p:nvSpPr>
        <p:spPr>
          <a:xfrm>
            <a:off x="8497999" y="6251679"/>
            <a:ext cx="548700" cy="5248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2"/>
                </a:solidFill>
                <a:latin typeface="Source Sans Pro"/>
                <a:ea typeface="Source Sans Pro"/>
                <a:cs typeface="Source Sans Pro"/>
                <a:sym typeface="Source Sans Pro"/>
              </a:defRPr>
            </a:lvl1pPr>
            <a:lvl2pPr lvl="1" algn="r">
              <a:buNone/>
              <a:defRPr sz="1000">
                <a:solidFill>
                  <a:schemeClr val="lt2"/>
                </a:solidFill>
                <a:latin typeface="Source Sans Pro"/>
                <a:ea typeface="Source Sans Pro"/>
                <a:cs typeface="Source Sans Pro"/>
                <a:sym typeface="Source Sans Pro"/>
              </a:defRPr>
            </a:lvl2pPr>
            <a:lvl3pPr lvl="2" algn="r">
              <a:buNone/>
              <a:defRPr sz="1000">
                <a:solidFill>
                  <a:schemeClr val="lt2"/>
                </a:solidFill>
                <a:latin typeface="Source Sans Pro"/>
                <a:ea typeface="Source Sans Pro"/>
                <a:cs typeface="Source Sans Pro"/>
                <a:sym typeface="Source Sans Pro"/>
              </a:defRPr>
            </a:lvl3pPr>
            <a:lvl4pPr lvl="3" algn="r">
              <a:buNone/>
              <a:defRPr sz="1000">
                <a:solidFill>
                  <a:schemeClr val="lt2"/>
                </a:solidFill>
                <a:latin typeface="Source Sans Pro"/>
                <a:ea typeface="Source Sans Pro"/>
                <a:cs typeface="Source Sans Pro"/>
                <a:sym typeface="Source Sans Pro"/>
              </a:defRPr>
            </a:lvl4pPr>
            <a:lvl5pPr lvl="4" algn="r">
              <a:buNone/>
              <a:defRPr sz="1000">
                <a:solidFill>
                  <a:schemeClr val="lt2"/>
                </a:solidFill>
                <a:latin typeface="Source Sans Pro"/>
                <a:ea typeface="Source Sans Pro"/>
                <a:cs typeface="Source Sans Pro"/>
                <a:sym typeface="Source Sans Pro"/>
              </a:defRPr>
            </a:lvl5pPr>
            <a:lvl6pPr lvl="5" algn="r">
              <a:buNone/>
              <a:defRPr sz="1000">
                <a:solidFill>
                  <a:schemeClr val="lt2"/>
                </a:solidFill>
                <a:latin typeface="Source Sans Pro"/>
                <a:ea typeface="Source Sans Pro"/>
                <a:cs typeface="Source Sans Pro"/>
                <a:sym typeface="Source Sans Pro"/>
              </a:defRPr>
            </a:lvl6pPr>
            <a:lvl7pPr lvl="6" algn="r">
              <a:buNone/>
              <a:defRPr sz="1000">
                <a:solidFill>
                  <a:schemeClr val="lt2"/>
                </a:solidFill>
                <a:latin typeface="Source Sans Pro"/>
                <a:ea typeface="Source Sans Pro"/>
                <a:cs typeface="Source Sans Pro"/>
                <a:sym typeface="Source Sans Pro"/>
              </a:defRPr>
            </a:lvl7pPr>
            <a:lvl8pPr lvl="7" algn="r">
              <a:buNone/>
              <a:defRPr sz="1000">
                <a:solidFill>
                  <a:schemeClr val="lt2"/>
                </a:solidFill>
                <a:latin typeface="Source Sans Pro"/>
                <a:ea typeface="Source Sans Pro"/>
                <a:cs typeface="Source Sans Pro"/>
                <a:sym typeface="Source Sans Pro"/>
              </a:defRPr>
            </a:lvl8pPr>
            <a:lvl9pPr lvl="8" algn="r">
              <a:buNone/>
              <a:defRPr sz="1000">
                <a:solidFill>
                  <a:schemeClr val="lt2"/>
                </a:solidFill>
                <a:latin typeface="Source Sans Pro"/>
                <a:ea typeface="Source Sans Pro"/>
                <a:cs typeface="Source Sans Pro"/>
                <a:sym typeface="Source Sans Pro"/>
              </a:defRPr>
            </a:lvl9pPr>
          </a:lstStyle>
          <a:p>
            <a:pPr>
              <a:spcBef>
                <a:spcPts val="0"/>
              </a:spcBef>
              <a:spcAft>
                <a:spcPts val="0"/>
              </a:spcAft>
            </a:pPr>
            <a:fld id="{00000000-1234-1234-1234-123412341234}" type="slidenum">
              <a:rPr lang="en" smtClean="0"/>
              <a:pPr>
                <a:spcBef>
                  <a:spcPts val="0"/>
                </a:spcBef>
                <a:spcAft>
                  <a:spcPts val="0"/>
                </a:spcAft>
              </a:pPr>
              <a:t>‹#›</a:t>
            </a:fld>
            <a:endParaRPr lang="en"/>
          </a:p>
        </p:txBody>
      </p:sp>
    </p:spTree>
    <p:extLst>
      <p:ext uri="{BB962C8B-B14F-4D97-AF65-F5344CB8AC3E}">
        <p14:creationId xmlns:p14="http://schemas.microsoft.com/office/powerpoint/2010/main" val="4111799191"/>
      </p:ext>
    </p:extLst>
  </p:cSld>
  <p:clrMap bg1="lt1" tx1="dk1" bg2="dk2" tx2="lt2" accent1="accent1" accent2="accent2" accent3="accent3" accent4="accent4" accent5="accent5" accent6="accent6" hlink="hlink" folHlink="folHlink"/>
  <p:sldLayoutIdLst>
    <p:sldLayoutId id="2147484491" r:id="rId1"/>
    <p:sldLayoutId id="2147484492" r:id="rId2"/>
    <p:sldLayoutId id="2147484493" r:id="rId3"/>
    <p:sldLayoutId id="2147484494" r:id="rId4"/>
    <p:sldLayoutId id="2147484495" r:id="rId5"/>
    <p:sldLayoutId id="2147484496" r:id="rId6"/>
    <p:sldLayoutId id="2147484497" r:id="rId7"/>
    <p:sldLayoutId id="2147484498" r:id="rId8"/>
    <p:sldLayoutId id="2147484499" r:id="rId9"/>
    <p:sldLayoutId id="2147484500" r:id="rId10"/>
    <p:sldLayoutId id="214748450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4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6.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slideLayout" Target="../slideLayouts/slideLayout24.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3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xml"/><Relationship Id="rId1" Type="http://schemas.openxmlformats.org/officeDocument/2006/relationships/slideLayout" Target="../slideLayouts/slideLayout53.xml"/><Relationship Id="rId4" Type="http://schemas.openxmlformats.org/officeDocument/2006/relationships/image" Target="../media/image3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hyperlink" Target="https://wonsunahn.github.io/Capstone_Spring2021/review_tips/"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49" name="Picture 5">
            <a:extLst>
              <a:ext uri="{FF2B5EF4-FFF2-40B4-BE49-F238E27FC236}">
                <a16:creationId xmlns:a16="http://schemas.microsoft.com/office/drawing/2014/main" id="{BBE283F0-D9CA-481B-BEF6-19C906575C0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7650" name="Rectangle 2">
            <a:extLst>
              <a:ext uri="{FF2B5EF4-FFF2-40B4-BE49-F238E27FC236}">
                <a16:creationId xmlns:a16="http://schemas.microsoft.com/office/drawing/2014/main" id="{98D20041-45CE-4D5B-9D43-60470E93449F}"/>
              </a:ext>
            </a:extLst>
          </p:cNvPr>
          <p:cNvSpPr>
            <a:spLocks noGrp="1" noChangeArrowheads="1"/>
          </p:cNvSpPr>
          <p:nvPr>
            <p:ph type="ctrTitle"/>
          </p:nvPr>
        </p:nvSpPr>
        <p:spPr>
          <a:xfrm>
            <a:off x="0" y="381000"/>
            <a:ext cx="7188200" cy="1409700"/>
          </a:xfrm>
        </p:spPr>
        <p:txBody>
          <a:bodyPr anchor="b"/>
          <a:lstStyle/>
          <a:p>
            <a:pPr algn="l" eaLnBrk="1" hangingPunct="1"/>
            <a:r>
              <a:rPr lang="en-US" altLang="en-US" dirty="0">
                <a:solidFill>
                  <a:schemeClr val="bg1"/>
                </a:solidFill>
                <a:latin typeface="Georgia" panose="02040502050405020303" pitchFamily="18" charset="0"/>
                <a:ea typeface="MS PGothic" panose="020B0600070205080204" pitchFamily="34" charset="-128"/>
              </a:rPr>
              <a:t>Giving a Presentation</a:t>
            </a:r>
          </a:p>
        </p:txBody>
      </p:sp>
      <p:sp>
        <p:nvSpPr>
          <p:cNvPr id="27651" name="Rectangle 3">
            <a:extLst>
              <a:ext uri="{FF2B5EF4-FFF2-40B4-BE49-F238E27FC236}">
                <a16:creationId xmlns:a16="http://schemas.microsoft.com/office/drawing/2014/main" id="{A4DCBBBD-EAD8-4DA9-BEB4-403D1F27BDF8}"/>
              </a:ext>
            </a:extLst>
          </p:cNvPr>
          <p:cNvSpPr>
            <a:spLocks noGrp="1" noChangeArrowheads="1"/>
          </p:cNvSpPr>
          <p:nvPr>
            <p:ph type="subTitle" idx="1"/>
          </p:nvPr>
        </p:nvSpPr>
        <p:spPr>
          <a:xfrm>
            <a:off x="25400" y="1841500"/>
            <a:ext cx="5486400" cy="1206500"/>
          </a:xfrm>
        </p:spPr>
        <p:txBody>
          <a:bodyPr/>
          <a:lstStyle/>
          <a:p>
            <a:pPr algn="l" eaLnBrk="1" hangingPunct="1">
              <a:buFont typeface="Wingdings" panose="05000000000000000000" pitchFamily="2" charset="2"/>
              <a:buNone/>
            </a:pPr>
            <a:r>
              <a:rPr lang="en-US" altLang="en-US" sz="2200" dirty="0">
                <a:solidFill>
                  <a:srgbClr val="CCCC90"/>
                </a:solidFill>
                <a:latin typeface="Georgia" panose="02040502050405020303" pitchFamily="18" charset="0"/>
                <a:ea typeface="MS PGothic" panose="020B0600070205080204" pitchFamily="34" charset="-128"/>
              </a:rPr>
              <a:t>How to give a good presentation</a:t>
            </a:r>
          </a:p>
        </p:txBody>
      </p:sp>
      <p:sp>
        <p:nvSpPr>
          <p:cNvPr id="27652" name="Rectangle 3">
            <a:extLst>
              <a:ext uri="{FF2B5EF4-FFF2-40B4-BE49-F238E27FC236}">
                <a16:creationId xmlns:a16="http://schemas.microsoft.com/office/drawing/2014/main" id="{8267193C-59AA-426C-BFEC-DCC63699ABB5}"/>
              </a:ext>
            </a:extLst>
          </p:cNvPr>
          <p:cNvSpPr txBox="1">
            <a:spLocks noChangeArrowheads="1"/>
          </p:cNvSpPr>
          <p:nvPr/>
        </p:nvSpPr>
        <p:spPr bwMode="auto">
          <a:xfrm>
            <a:off x="25400" y="3327400"/>
            <a:ext cx="5486400" cy="1193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spcBef>
                <a:spcPct val="20000"/>
              </a:spcBef>
              <a:buClr>
                <a:srgbClr val="000000"/>
              </a:buClr>
            </a:pPr>
            <a:r>
              <a:rPr lang="en-US" altLang="en-US" sz="1600" dirty="0">
                <a:solidFill>
                  <a:srgbClr val="CCCC90"/>
                </a:solidFill>
                <a:latin typeface="Georgia" panose="02040502050405020303" pitchFamily="18" charset="0"/>
              </a:rPr>
              <a:t>School of Computing and Information</a:t>
            </a:r>
          </a:p>
          <a:p>
            <a:pPr eaLnBrk="1" hangingPunct="1">
              <a:spcBef>
                <a:spcPct val="20000"/>
              </a:spcBef>
              <a:spcAft>
                <a:spcPts val="600"/>
              </a:spcAft>
              <a:buClr>
                <a:srgbClr val="000000"/>
              </a:buClr>
            </a:pPr>
            <a:r>
              <a:rPr lang="en-US" altLang="en-US" sz="1600" dirty="0">
                <a:solidFill>
                  <a:srgbClr val="CCCC90"/>
                </a:solidFill>
                <a:latin typeface="Georgia" panose="02040502050405020303" pitchFamily="18" charset="0"/>
              </a:rPr>
              <a:t>Department of Computer Science</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FC7E4C-C37F-49DE-8D13-DD58042ABF27}"/>
              </a:ext>
            </a:extLst>
          </p:cNvPr>
          <p:cNvSpPr>
            <a:spLocks noGrp="1"/>
          </p:cNvSpPr>
          <p:nvPr>
            <p:ph type="title"/>
          </p:nvPr>
        </p:nvSpPr>
        <p:spPr/>
        <p:txBody>
          <a:bodyPr/>
          <a:lstStyle/>
          <a:p>
            <a:r>
              <a:rPr lang="en-US" sz="2800" dirty="0"/>
              <a:t>Why am I presenting in front of all these people?</a:t>
            </a:r>
          </a:p>
        </p:txBody>
      </p:sp>
      <p:sp>
        <p:nvSpPr>
          <p:cNvPr id="3" name="Content Placeholder 2">
            <a:extLst>
              <a:ext uri="{FF2B5EF4-FFF2-40B4-BE49-F238E27FC236}">
                <a16:creationId xmlns:a16="http://schemas.microsoft.com/office/drawing/2014/main" id="{22873C39-DB32-412B-A86F-354B754FA94D}"/>
              </a:ext>
            </a:extLst>
          </p:cNvPr>
          <p:cNvSpPr>
            <a:spLocks noGrp="1"/>
          </p:cNvSpPr>
          <p:nvPr>
            <p:ph idx="1"/>
          </p:nvPr>
        </p:nvSpPr>
        <p:spPr/>
        <p:txBody>
          <a:bodyPr/>
          <a:lstStyle/>
          <a:p>
            <a:pPr marL="457200" indent="-457200">
              <a:buFont typeface="+mj-lt"/>
              <a:buAutoNum type="arabicPeriod" startAt="3"/>
            </a:pPr>
            <a:r>
              <a:rPr lang="en-US" b="1" dirty="0">
                <a:solidFill>
                  <a:srgbClr val="FF0000"/>
                </a:solidFill>
              </a:rPr>
              <a:t>NOT</a:t>
            </a:r>
            <a:r>
              <a:rPr lang="en-US" dirty="0"/>
              <a:t> to report on your internship to your instructor</a:t>
            </a:r>
          </a:p>
          <a:p>
            <a:pPr lvl="1"/>
            <a:r>
              <a:rPr lang="en-US" dirty="0"/>
              <a:t>That purpose is already fulfilled by your report</a:t>
            </a:r>
          </a:p>
          <a:p>
            <a:pPr marL="0" indent="0">
              <a:buNone/>
            </a:pPr>
            <a:endParaRPr lang="en-US" dirty="0"/>
          </a:p>
          <a:p>
            <a:r>
              <a:rPr lang="en-US" dirty="0"/>
              <a:t>Busy people are listening to you intently</a:t>
            </a:r>
          </a:p>
          <a:p>
            <a:pPr lvl="1"/>
            <a:r>
              <a:rPr lang="en-US" dirty="0"/>
              <a:t>Make it worth their time</a:t>
            </a:r>
          </a:p>
          <a:p>
            <a:pPr lvl="1"/>
            <a:r>
              <a:rPr lang="en-US" dirty="0"/>
              <a:t>Talk to your peers, not your instructor</a:t>
            </a:r>
          </a:p>
          <a:p>
            <a:endParaRPr lang="en-US" dirty="0"/>
          </a:p>
          <a:p>
            <a:r>
              <a:rPr lang="en-US" dirty="0"/>
              <a:t>Focus on the </a:t>
            </a:r>
            <a:r>
              <a:rPr lang="en-US" i="1" dirty="0"/>
              <a:t>whys</a:t>
            </a:r>
            <a:r>
              <a:rPr lang="en-US" dirty="0"/>
              <a:t> and </a:t>
            </a:r>
            <a:r>
              <a:rPr lang="en-US" i="1" dirty="0" err="1"/>
              <a:t>hows</a:t>
            </a:r>
            <a:endParaRPr lang="en-US" i="1" dirty="0"/>
          </a:p>
          <a:p>
            <a:pPr lvl="1"/>
            <a:r>
              <a:rPr lang="en-US" dirty="0"/>
              <a:t>That’s where the interesting discussions happen</a:t>
            </a:r>
          </a:p>
          <a:p>
            <a:pPr lvl="1"/>
            <a:r>
              <a:rPr lang="en-US" dirty="0"/>
              <a:t>Compared to what I did, what I made, what I ate</a:t>
            </a:r>
          </a:p>
        </p:txBody>
      </p:sp>
    </p:spTree>
    <p:extLst>
      <p:ext uri="{BB962C8B-B14F-4D97-AF65-F5344CB8AC3E}">
        <p14:creationId xmlns:p14="http://schemas.microsoft.com/office/powerpoint/2010/main" val="27169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92832-3F40-4B76-89AD-07FAD9F71838}"/>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748334AF-32F2-41A3-BD9E-36A3029280A5}"/>
              </a:ext>
            </a:extLst>
          </p:cNvPr>
          <p:cNvSpPr>
            <a:spLocks noGrp="1"/>
          </p:cNvSpPr>
          <p:nvPr>
            <p:ph idx="1"/>
          </p:nvPr>
        </p:nvSpPr>
        <p:spPr/>
        <p:txBody>
          <a:bodyPr/>
          <a:lstStyle/>
          <a:p>
            <a:r>
              <a:rPr lang="en-US" dirty="0">
                <a:solidFill>
                  <a:schemeClr val="bg2">
                    <a:lumMod val="60000"/>
                    <a:lumOff val="40000"/>
                  </a:schemeClr>
                </a:solidFill>
              </a:rPr>
              <a:t>Why am I presenting in front of all these people?</a:t>
            </a:r>
          </a:p>
          <a:p>
            <a:endParaRPr lang="en-US" dirty="0">
              <a:solidFill>
                <a:schemeClr val="bg2">
                  <a:lumMod val="60000"/>
                  <a:lumOff val="40000"/>
                </a:schemeClr>
              </a:solidFill>
            </a:endParaRPr>
          </a:p>
          <a:p>
            <a:r>
              <a:rPr lang="en-US" dirty="0"/>
              <a:t>How to structure my talk</a:t>
            </a:r>
          </a:p>
          <a:p>
            <a:endParaRPr lang="en-US" dirty="0">
              <a:solidFill>
                <a:schemeClr val="bg2">
                  <a:lumMod val="60000"/>
                  <a:lumOff val="40000"/>
                </a:schemeClr>
              </a:solidFill>
            </a:endParaRPr>
          </a:p>
          <a:p>
            <a:r>
              <a:rPr lang="en-US" dirty="0">
                <a:solidFill>
                  <a:schemeClr val="bg2">
                    <a:lumMod val="60000"/>
                    <a:lumOff val="40000"/>
                  </a:schemeClr>
                </a:solidFill>
              </a:rPr>
              <a:t>Issues you want to avoid</a:t>
            </a:r>
          </a:p>
          <a:p>
            <a:pPr lvl="1"/>
            <a:r>
              <a:rPr lang="en-US" dirty="0">
                <a:solidFill>
                  <a:schemeClr val="bg2">
                    <a:lumMod val="60000"/>
                    <a:lumOff val="40000"/>
                  </a:schemeClr>
                </a:solidFill>
              </a:rPr>
              <a:t>Slide Design</a:t>
            </a:r>
          </a:p>
          <a:p>
            <a:pPr lvl="1"/>
            <a:r>
              <a:rPr lang="en-US" dirty="0">
                <a:solidFill>
                  <a:schemeClr val="bg2">
                    <a:lumMod val="60000"/>
                    <a:lumOff val="40000"/>
                  </a:schemeClr>
                </a:solidFill>
              </a:rPr>
              <a:t>Slide Delivery</a:t>
            </a:r>
          </a:p>
        </p:txBody>
      </p:sp>
    </p:spTree>
    <p:extLst>
      <p:ext uri="{BB962C8B-B14F-4D97-AF65-F5344CB8AC3E}">
        <p14:creationId xmlns:p14="http://schemas.microsoft.com/office/powerpoint/2010/main" val="37735067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Content Placeholder 2">
            <a:extLst>
              <a:ext uri="{FF2B5EF4-FFF2-40B4-BE49-F238E27FC236}">
                <a16:creationId xmlns:a16="http://schemas.microsoft.com/office/drawing/2014/main" id="{ABEBC06B-51D6-4B21-A091-F39C865F522B}"/>
              </a:ext>
            </a:extLst>
          </p:cNvPr>
          <p:cNvSpPr txBox="1">
            <a:spLocks/>
          </p:cNvSpPr>
          <p:nvPr/>
        </p:nvSpPr>
        <p:spPr bwMode="auto">
          <a:xfrm>
            <a:off x="381000" y="3124200"/>
            <a:ext cx="8458200" cy="3276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spcBef>
                <a:spcPct val="20000"/>
              </a:spcBef>
              <a:buClr>
                <a:srgbClr val="0046AA"/>
              </a:buClr>
              <a:buFont typeface="Wingdings" panose="05000000000000000000" pitchFamily="2" charset="2"/>
              <a:buNone/>
            </a:pPr>
            <a:r>
              <a:rPr lang="en-US" altLang="en-US" sz="2000" dirty="0">
                <a:latin typeface="Trebuchet MS" panose="020B0603020202020204" pitchFamily="34" charset="0"/>
                <a:ea typeface="Osaka" pitchFamily="-84" charset="-128"/>
              </a:rPr>
              <a:t>Time is usually limited</a:t>
            </a:r>
          </a:p>
          <a:p>
            <a:pPr lvl="1">
              <a:spcBef>
                <a:spcPct val="20000"/>
              </a:spcBef>
              <a:buClr>
                <a:srgbClr val="0046AA"/>
              </a:buClr>
              <a:buFont typeface="Wingdings" panose="05000000000000000000" pitchFamily="2" charset="2"/>
              <a:buChar char="l"/>
            </a:pPr>
            <a:r>
              <a:rPr lang="en-US" altLang="en-US" sz="1800" dirty="0">
                <a:latin typeface="Trebuchet MS" panose="020B0603020202020204" pitchFamily="34" charset="0"/>
                <a:ea typeface="Osaka" pitchFamily="-84" charset="-128"/>
              </a:rPr>
              <a:t>Invited talk:  &lt; 1 hour</a:t>
            </a:r>
          </a:p>
          <a:p>
            <a:pPr lvl="1">
              <a:spcBef>
                <a:spcPct val="20000"/>
              </a:spcBef>
              <a:buClr>
                <a:srgbClr val="0046AA"/>
              </a:buClr>
              <a:buFont typeface="Wingdings" panose="05000000000000000000" pitchFamily="2" charset="2"/>
              <a:buChar char="l"/>
            </a:pPr>
            <a:r>
              <a:rPr lang="en-US" altLang="en-US" sz="1800" dirty="0">
                <a:latin typeface="Trebuchet MS" panose="020B0603020202020204" pitchFamily="34" charset="0"/>
                <a:ea typeface="Osaka" pitchFamily="-84" charset="-128"/>
              </a:rPr>
              <a:t>Conference talk:  20 minutes or so</a:t>
            </a:r>
            <a:endParaRPr lang="en-US" altLang="en-US" sz="1800" dirty="0">
              <a:solidFill>
                <a:srgbClr val="008000"/>
              </a:solidFill>
              <a:latin typeface="Trebuchet MS" panose="020B0603020202020204" pitchFamily="34" charset="0"/>
              <a:ea typeface="Osaka" pitchFamily="-84" charset="-128"/>
            </a:endParaRPr>
          </a:p>
          <a:p>
            <a:pPr lvl="1">
              <a:spcBef>
                <a:spcPct val="20000"/>
              </a:spcBef>
              <a:buClr>
                <a:srgbClr val="0046AA"/>
              </a:buClr>
              <a:buFont typeface="Wingdings" panose="05000000000000000000" pitchFamily="2" charset="2"/>
              <a:buChar char="l"/>
            </a:pPr>
            <a:r>
              <a:rPr lang="en-US" altLang="en-US" sz="1800" dirty="0">
                <a:latin typeface="Trebuchet MS" panose="020B0603020202020204" pitchFamily="34" charset="0"/>
                <a:ea typeface="Osaka" pitchFamily="-84" charset="-128"/>
              </a:rPr>
              <a:t>Elevator talk: &lt; 2 minutes</a:t>
            </a:r>
          </a:p>
          <a:p>
            <a:pPr lvl="1">
              <a:spcBef>
                <a:spcPct val="20000"/>
              </a:spcBef>
              <a:buClr>
                <a:srgbClr val="0046AA"/>
              </a:buClr>
              <a:buFont typeface="Wingdings" panose="05000000000000000000" pitchFamily="2" charset="2"/>
              <a:buChar char="l"/>
            </a:pPr>
            <a:r>
              <a:rPr lang="en-US" altLang="en-US" sz="1800" dirty="0">
                <a:latin typeface="Trebuchet MS" panose="020B0603020202020204" pitchFamily="34" charset="0"/>
                <a:ea typeface="Osaka" pitchFamily="-84" charset="-128"/>
              </a:rPr>
              <a:t>Your talk: 15 minutes</a:t>
            </a:r>
            <a:endParaRPr lang="en-US" altLang="en-US" sz="2200" dirty="0">
              <a:solidFill>
                <a:srgbClr val="FF964F"/>
              </a:solidFill>
              <a:latin typeface="Trebuchet MS" panose="020B0603020202020204" pitchFamily="34" charset="0"/>
              <a:ea typeface="Osaka" pitchFamily="-84" charset="-128"/>
            </a:endParaRPr>
          </a:p>
          <a:p>
            <a:pPr>
              <a:spcBef>
                <a:spcPct val="20000"/>
              </a:spcBef>
              <a:buClr>
                <a:srgbClr val="0046AA"/>
              </a:buClr>
              <a:buFont typeface="Wingdings" panose="05000000000000000000" pitchFamily="2" charset="2"/>
              <a:buNone/>
            </a:pPr>
            <a:r>
              <a:rPr lang="en-US" altLang="en-US" sz="2000" dirty="0">
                <a:latin typeface="Trebuchet MS" panose="020B0603020202020204" pitchFamily="34" charset="0"/>
                <a:ea typeface="Osaka" pitchFamily="-84" charset="-128"/>
              </a:rPr>
              <a:t>This is not a lot of time…</a:t>
            </a:r>
          </a:p>
          <a:p>
            <a:pPr>
              <a:spcBef>
                <a:spcPct val="20000"/>
              </a:spcBef>
              <a:buClr>
                <a:srgbClr val="0046AA"/>
              </a:buClr>
              <a:buFont typeface="Wingdings" panose="05000000000000000000" pitchFamily="2" charset="2"/>
              <a:buNone/>
            </a:pPr>
            <a:endParaRPr lang="en-US" altLang="en-US" sz="2000" dirty="0">
              <a:latin typeface="Trebuchet MS" panose="020B0603020202020204" pitchFamily="34" charset="0"/>
              <a:ea typeface="Osaka" pitchFamily="-84" charset="-128"/>
            </a:endParaRPr>
          </a:p>
          <a:p>
            <a:pPr>
              <a:spcBef>
                <a:spcPct val="20000"/>
              </a:spcBef>
              <a:buClr>
                <a:srgbClr val="0046AA"/>
              </a:buClr>
              <a:buFont typeface="Wingdings" panose="05000000000000000000" pitchFamily="2" charset="2"/>
              <a:buNone/>
            </a:pPr>
            <a:r>
              <a:rPr lang="en-US" altLang="en-US" sz="2000" i="1" dirty="0">
                <a:solidFill>
                  <a:srgbClr val="FF0000"/>
                </a:solidFill>
                <a:latin typeface="Trebuchet MS" panose="020B0603020202020204" pitchFamily="34" charset="0"/>
                <a:ea typeface="Osaka" pitchFamily="-84" charset="-128"/>
              </a:rPr>
              <a:t>Bottom line:</a:t>
            </a:r>
            <a:r>
              <a:rPr lang="en-US" altLang="en-US" sz="2000" i="1" dirty="0">
                <a:latin typeface="Trebuchet MS" panose="020B0603020202020204" pitchFamily="34" charset="0"/>
                <a:ea typeface="Osaka" pitchFamily="-84" charset="-128"/>
              </a:rPr>
              <a:t>  Your audience should learn something from your talk</a:t>
            </a:r>
          </a:p>
        </p:txBody>
      </p:sp>
      <p:sp>
        <p:nvSpPr>
          <p:cNvPr id="57346" name="Title 1">
            <a:extLst>
              <a:ext uri="{FF2B5EF4-FFF2-40B4-BE49-F238E27FC236}">
                <a16:creationId xmlns:a16="http://schemas.microsoft.com/office/drawing/2014/main" id="{89AD5184-4116-4841-AA91-3BBAF50473CC}"/>
              </a:ext>
            </a:extLst>
          </p:cNvPr>
          <p:cNvSpPr>
            <a:spLocks noGrp="1"/>
          </p:cNvSpPr>
          <p:nvPr>
            <p:ph type="title"/>
          </p:nvPr>
        </p:nvSpPr>
        <p:spPr/>
        <p:txBody>
          <a:bodyPr/>
          <a:lstStyle/>
          <a:p>
            <a:r>
              <a:rPr lang="en-US" altLang="en-US" sz="3200"/>
              <a:t>Structure your talk based on your audience and the time that you have</a:t>
            </a:r>
          </a:p>
        </p:txBody>
      </p:sp>
      <p:sp>
        <p:nvSpPr>
          <p:cNvPr id="21507" name="Content Placeholder 2">
            <a:extLst>
              <a:ext uri="{FF2B5EF4-FFF2-40B4-BE49-F238E27FC236}">
                <a16:creationId xmlns:a16="http://schemas.microsoft.com/office/drawing/2014/main" id="{C466CAE9-67AE-4C65-9105-32FDD63FD25B}"/>
              </a:ext>
            </a:extLst>
          </p:cNvPr>
          <p:cNvSpPr>
            <a:spLocks noGrp="1"/>
          </p:cNvSpPr>
          <p:nvPr>
            <p:ph idx="1"/>
          </p:nvPr>
        </p:nvSpPr>
        <p:spPr>
          <a:xfrm>
            <a:off x="2667000" y="1371600"/>
            <a:ext cx="6172200" cy="1676400"/>
          </a:xfrm>
        </p:spPr>
        <p:txBody>
          <a:bodyPr/>
          <a:lstStyle/>
          <a:p>
            <a:pPr marL="0" indent="0">
              <a:buFont typeface="Wingdings" panose="05000000000000000000" pitchFamily="2" charset="2"/>
              <a:buNone/>
            </a:pPr>
            <a:r>
              <a:rPr lang="en-US" altLang="en-US" sz="2000" dirty="0"/>
              <a:t>Your audience:  Generally smart individuals</a:t>
            </a:r>
          </a:p>
          <a:p>
            <a:pPr lvl="1"/>
            <a:r>
              <a:rPr lang="en-US" altLang="en-US" sz="1800" dirty="0"/>
              <a:t>Computer Scientists?  </a:t>
            </a:r>
            <a:r>
              <a:rPr lang="en-US" altLang="en-US" sz="1800" dirty="0">
                <a:solidFill>
                  <a:srgbClr val="008000"/>
                </a:solidFill>
              </a:rPr>
              <a:t>Yes</a:t>
            </a:r>
          </a:p>
          <a:p>
            <a:pPr lvl="1"/>
            <a:r>
              <a:rPr lang="en-US" altLang="en-US" sz="1800" dirty="0"/>
              <a:t>Knowledgeable about your area?  </a:t>
            </a:r>
            <a:r>
              <a:rPr lang="en-US" altLang="en-US" sz="1800" dirty="0">
                <a:solidFill>
                  <a:srgbClr val="FF964F"/>
                </a:solidFill>
              </a:rPr>
              <a:t>Maybe</a:t>
            </a:r>
          </a:p>
          <a:p>
            <a:pPr lvl="1"/>
            <a:r>
              <a:rPr lang="en-US" altLang="en-US" sz="1800" dirty="0"/>
              <a:t>Knowledgeable about your problem?  </a:t>
            </a:r>
            <a:r>
              <a:rPr lang="en-US" altLang="en-US" sz="1800" dirty="0">
                <a:solidFill>
                  <a:srgbClr val="FF0000"/>
                </a:solidFill>
              </a:rPr>
              <a:t>Probably not</a:t>
            </a:r>
          </a:p>
        </p:txBody>
      </p:sp>
      <p:pic>
        <p:nvPicPr>
          <p:cNvPr id="21508" name="Picture 3">
            <a:extLst>
              <a:ext uri="{FF2B5EF4-FFF2-40B4-BE49-F238E27FC236}">
                <a16:creationId xmlns:a16="http://schemas.microsoft.com/office/drawing/2014/main" id="{8B11965B-A631-4BDB-8426-A88936E6ED1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87350" y="1447800"/>
            <a:ext cx="2051050" cy="13811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1509" name="Picture 4">
            <a:extLst>
              <a:ext uri="{FF2B5EF4-FFF2-40B4-BE49-F238E27FC236}">
                <a16:creationId xmlns:a16="http://schemas.microsoft.com/office/drawing/2014/main" id="{594F6523-E7D1-4581-B5E8-D6BA2E77992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239000" y="3048000"/>
            <a:ext cx="1441450" cy="19923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8" name="Straight Connector 7">
            <a:extLst>
              <a:ext uri="{FF2B5EF4-FFF2-40B4-BE49-F238E27FC236}">
                <a16:creationId xmlns:a16="http://schemas.microsoft.com/office/drawing/2014/main" id="{41326C6E-D7DC-4748-8DD9-B2BA5E3D9935}"/>
              </a:ext>
            </a:extLst>
          </p:cNvPr>
          <p:cNvCxnSpPr>
            <a:cxnSpLocks noChangeShapeType="1"/>
          </p:cNvCxnSpPr>
          <p:nvPr/>
        </p:nvCxnSpPr>
        <p:spPr bwMode="auto">
          <a:xfrm>
            <a:off x="1447800" y="5334000"/>
            <a:ext cx="6248400" cy="0"/>
          </a:xfrm>
          <a:prstGeom prst="line">
            <a:avLst/>
          </a:prstGeom>
          <a:noFill/>
          <a:ln w="25400">
            <a:solidFill>
              <a:srgbClr val="CE0000"/>
            </a:solidFill>
            <a:round/>
            <a:headEnd/>
            <a:tailEnd/>
          </a:ln>
          <a:effectLst>
            <a:outerShdw blurRad="50800" dist="38100" dir="2700000" algn="tl" rotWithShape="0">
              <a:srgbClr val="808080">
                <a:alpha val="42999"/>
              </a:srgbClr>
            </a:outerShdw>
          </a:effectLst>
          <a:extLst>
            <a:ext uri="{909E8E84-426E-40dd-AFC4-6F175D3DCCD1}">
              <a14:hiddenFill xmlns="" xmlns:a14="http://schemas.microsoft.com/office/drawing/2010/main">
                <a:noFill/>
              </a14:hiddenFill>
            </a:ext>
          </a:extLst>
        </p:spPr>
      </p:cxnSp>
    </p:spTree>
    <p:extLst>
      <p:ext uri="{BB962C8B-B14F-4D97-AF65-F5344CB8AC3E}">
        <p14:creationId xmlns:p14="http://schemas.microsoft.com/office/powerpoint/2010/main" val="185091758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50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507">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1507">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1507">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1508"/>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1505">
                                            <p:txEl>
                                              <p:pRg st="0" end="0"/>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1505">
                                            <p:txEl>
                                              <p:pRg st="1" end="1"/>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505">
                                            <p:txEl>
                                              <p:pRg st="2" end="2"/>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1505">
                                            <p:txEl>
                                              <p:pRg st="3" end="3"/>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1505">
                                            <p:txEl>
                                              <p:pRg st="4" end="4"/>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1505">
                                            <p:txEl>
                                              <p:pRg st="5" end="5"/>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1509"/>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21505">
                                            <p:txEl>
                                              <p:pRg st="7" end="7"/>
                                            </p:txEl>
                                          </p:spTgt>
                                        </p:tgtEl>
                                        <p:attrNameLst>
                                          <p:attrName>style.visibility</p:attrName>
                                        </p:attrNameLst>
                                      </p:cBhvr>
                                      <p:to>
                                        <p:strVal val="visible"/>
                                      </p:to>
                                    </p:set>
                                    <p:animEffect transition="in" filter="wipe(left)">
                                      <p:cBhvr>
                                        <p:cTn id="35" dur="500"/>
                                        <p:tgtEl>
                                          <p:spTgt spid="21505">
                                            <p:txEl>
                                              <p:pRg st="7" end="7"/>
                                            </p:txEl>
                                          </p:spTgt>
                                        </p:tgtEl>
                                      </p:cBhvr>
                                    </p:animEffect>
                                  </p:childTnLst>
                                </p:cTn>
                              </p:par>
                              <p:par>
                                <p:cTn id="36" presetID="22" presetClass="entr" presetSubtype="8" fill="hold" nodeType="withEffect">
                                  <p:stCondLst>
                                    <p:cond delay="0"/>
                                  </p:stCondLst>
                                  <p:childTnLst>
                                    <p:set>
                                      <p:cBhvr>
                                        <p:cTn id="37" dur="1" fill="hold">
                                          <p:stCondLst>
                                            <p:cond delay="0"/>
                                          </p:stCondLst>
                                        </p:cTn>
                                        <p:tgtEl>
                                          <p:spTgt spid="8"/>
                                        </p:tgtEl>
                                        <p:attrNameLst>
                                          <p:attrName>style.visibility</p:attrName>
                                        </p:attrNameLst>
                                      </p:cBhvr>
                                      <p:to>
                                        <p:strVal val="visible"/>
                                      </p:to>
                                    </p:set>
                                    <p:animEffect transition="in" filter="wipe(left)">
                                      <p:cBhvr>
                                        <p:cTn id="3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05" grpId="0" build="p"/>
      <p:bldP spid="21507"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Title 1">
            <a:extLst>
              <a:ext uri="{FF2B5EF4-FFF2-40B4-BE49-F238E27FC236}">
                <a16:creationId xmlns:a16="http://schemas.microsoft.com/office/drawing/2014/main" id="{379667D9-FAF3-4C3C-9156-67FD847170A1}"/>
              </a:ext>
            </a:extLst>
          </p:cNvPr>
          <p:cNvSpPr>
            <a:spLocks noGrp="1"/>
          </p:cNvSpPr>
          <p:nvPr>
            <p:ph type="title"/>
          </p:nvPr>
        </p:nvSpPr>
        <p:spPr/>
        <p:txBody>
          <a:bodyPr/>
          <a:lstStyle/>
          <a:p>
            <a:r>
              <a:rPr lang="en-US" altLang="en-US" sz="2800"/>
              <a:t>That’s not a lot of time, how should I structure my talk to relate to these people?</a:t>
            </a:r>
          </a:p>
        </p:txBody>
      </p:sp>
      <p:grpSp>
        <p:nvGrpSpPr>
          <p:cNvPr id="2" name="Group 1">
            <a:extLst>
              <a:ext uri="{FF2B5EF4-FFF2-40B4-BE49-F238E27FC236}">
                <a16:creationId xmlns:a16="http://schemas.microsoft.com/office/drawing/2014/main" id="{453C6F4F-B7DE-49B3-B102-930520AFFA4B}"/>
              </a:ext>
            </a:extLst>
          </p:cNvPr>
          <p:cNvGrpSpPr>
            <a:grpSpLocks/>
          </p:cNvGrpSpPr>
          <p:nvPr/>
        </p:nvGrpSpPr>
        <p:grpSpPr bwMode="auto">
          <a:xfrm>
            <a:off x="1154113" y="1196975"/>
            <a:ext cx="2351087" cy="2003425"/>
            <a:chOff x="11113" y="1196975"/>
            <a:chExt cx="2351087" cy="2003425"/>
          </a:xfrm>
        </p:grpSpPr>
        <p:pic>
          <p:nvPicPr>
            <p:cNvPr id="58386" name="Picture 3">
              <a:extLst>
                <a:ext uri="{FF2B5EF4-FFF2-40B4-BE49-F238E27FC236}">
                  <a16:creationId xmlns:a16="http://schemas.microsoft.com/office/drawing/2014/main" id="{A56B21B2-4450-4833-87C0-34C81A929C1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62000" y="1196975"/>
              <a:ext cx="914400" cy="13350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8387" name="TextBox 4">
              <a:extLst>
                <a:ext uri="{FF2B5EF4-FFF2-40B4-BE49-F238E27FC236}">
                  <a16:creationId xmlns:a16="http://schemas.microsoft.com/office/drawing/2014/main" id="{97380C7E-E485-4973-8CED-499C22C62616}"/>
                </a:ext>
              </a:extLst>
            </p:cNvPr>
            <p:cNvSpPr txBox="1">
              <a:spLocks noChangeArrowheads="1"/>
            </p:cNvSpPr>
            <p:nvPr/>
          </p:nvSpPr>
          <p:spPr bwMode="auto">
            <a:xfrm>
              <a:off x="11113" y="2492375"/>
              <a:ext cx="2351087" cy="7080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en-US" sz="2000">
                  <a:latin typeface="Trebuchet MS" panose="020B0603020202020204" pitchFamily="34" charset="0"/>
                </a:rPr>
                <a:t>This is a </a:t>
              </a:r>
              <a:r>
                <a:rPr lang="en-US" altLang="en-US" sz="2000">
                  <a:solidFill>
                    <a:srgbClr val="FF0000"/>
                  </a:solidFill>
                  <a:latin typeface="Trebuchet MS" panose="020B0603020202020204" pitchFamily="34" charset="0"/>
                </a:rPr>
                <a:t>hard</a:t>
              </a:r>
              <a:r>
                <a:rPr lang="en-US" altLang="en-US" sz="2000">
                  <a:latin typeface="Trebuchet MS" panose="020B0603020202020204" pitchFamily="34" charset="0"/>
                </a:rPr>
                <a:t> problem…</a:t>
              </a:r>
            </a:p>
          </p:txBody>
        </p:sp>
      </p:grpSp>
      <p:grpSp>
        <p:nvGrpSpPr>
          <p:cNvPr id="3" name="Group 2">
            <a:extLst>
              <a:ext uri="{FF2B5EF4-FFF2-40B4-BE49-F238E27FC236}">
                <a16:creationId xmlns:a16="http://schemas.microsoft.com/office/drawing/2014/main" id="{DBAD904B-3E37-4B85-9317-C8889B0DCD3F}"/>
              </a:ext>
            </a:extLst>
          </p:cNvPr>
          <p:cNvGrpSpPr>
            <a:grpSpLocks/>
          </p:cNvGrpSpPr>
          <p:nvPr/>
        </p:nvGrpSpPr>
        <p:grpSpPr bwMode="auto">
          <a:xfrm>
            <a:off x="2895600" y="1219200"/>
            <a:ext cx="2895600" cy="1981200"/>
            <a:chOff x="1752600" y="1219200"/>
            <a:chExt cx="2895600" cy="1981200"/>
          </a:xfrm>
        </p:grpSpPr>
        <p:pic>
          <p:nvPicPr>
            <p:cNvPr id="58384" name="Picture 5">
              <a:extLst>
                <a:ext uri="{FF2B5EF4-FFF2-40B4-BE49-F238E27FC236}">
                  <a16:creationId xmlns:a16="http://schemas.microsoft.com/office/drawing/2014/main" id="{85502A0B-E378-49A4-A3CE-2917B34A3AD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733675" y="1219200"/>
              <a:ext cx="923925" cy="1295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8385" name="TextBox 6">
              <a:extLst>
                <a:ext uri="{FF2B5EF4-FFF2-40B4-BE49-F238E27FC236}">
                  <a16:creationId xmlns:a16="http://schemas.microsoft.com/office/drawing/2014/main" id="{7D70A709-D62B-4BA2-B73C-4146E21AB185}"/>
                </a:ext>
              </a:extLst>
            </p:cNvPr>
            <p:cNvSpPr txBox="1">
              <a:spLocks noChangeArrowheads="1"/>
            </p:cNvSpPr>
            <p:nvPr/>
          </p:nvSpPr>
          <p:spPr bwMode="auto">
            <a:xfrm>
              <a:off x="1752600" y="2492375"/>
              <a:ext cx="2895600" cy="7080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en-US" sz="2000">
                  <a:latin typeface="Trebuchet MS" panose="020B0603020202020204" pitchFamily="34" charset="0"/>
                </a:rPr>
                <a:t>… with </a:t>
              </a:r>
              <a:r>
                <a:rPr lang="en-US" altLang="en-US" sz="2000">
                  <a:solidFill>
                    <a:srgbClr val="FF0000"/>
                  </a:solidFill>
                  <a:latin typeface="Trebuchet MS" panose="020B0603020202020204" pitchFamily="34" charset="0"/>
                </a:rPr>
                <a:t>interesting</a:t>
              </a:r>
              <a:r>
                <a:rPr lang="en-US" altLang="en-US" sz="2000">
                  <a:latin typeface="Trebuchet MS" panose="020B0603020202020204" pitchFamily="34" charset="0"/>
                </a:rPr>
                <a:t> applications…</a:t>
              </a:r>
            </a:p>
          </p:txBody>
        </p:sp>
      </p:grpSp>
      <p:grpSp>
        <p:nvGrpSpPr>
          <p:cNvPr id="4" name="Group 3">
            <a:extLst>
              <a:ext uri="{FF2B5EF4-FFF2-40B4-BE49-F238E27FC236}">
                <a16:creationId xmlns:a16="http://schemas.microsoft.com/office/drawing/2014/main" id="{DEDE7470-7D87-42EF-AABF-6A39F320CF54}"/>
              </a:ext>
            </a:extLst>
          </p:cNvPr>
          <p:cNvGrpSpPr>
            <a:grpSpLocks/>
          </p:cNvGrpSpPr>
          <p:nvPr/>
        </p:nvGrpSpPr>
        <p:grpSpPr bwMode="auto">
          <a:xfrm>
            <a:off x="5562600" y="1371600"/>
            <a:ext cx="2362200" cy="1828800"/>
            <a:chOff x="4419600" y="1371600"/>
            <a:chExt cx="2362200" cy="1828800"/>
          </a:xfrm>
        </p:grpSpPr>
        <p:pic>
          <p:nvPicPr>
            <p:cNvPr id="58382" name="Picture 7">
              <a:extLst>
                <a:ext uri="{FF2B5EF4-FFF2-40B4-BE49-F238E27FC236}">
                  <a16:creationId xmlns:a16="http://schemas.microsoft.com/office/drawing/2014/main" id="{D7379FCC-169F-45CA-B50B-8BA9521DFB31}"/>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876800" y="1371600"/>
              <a:ext cx="1520825" cy="990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8383" name="TextBox 8">
              <a:extLst>
                <a:ext uri="{FF2B5EF4-FFF2-40B4-BE49-F238E27FC236}">
                  <a16:creationId xmlns:a16="http://schemas.microsoft.com/office/drawing/2014/main" id="{6434EA19-2E3B-4ED2-B1E3-A7954CF20993}"/>
                </a:ext>
              </a:extLst>
            </p:cNvPr>
            <p:cNvSpPr txBox="1">
              <a:spLocks noChangeArrowheads="1"/>
            </p:cNvSpPr>
            <p:nvPr/>
          </p:nvSpPr>
          <p:spPr bwMode="auto">
            <a:xfrm>
              <a:off x="4419600" y="2492375"/>
              <a:ext cx="2362200" cy="7080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en-US" sz="2000">
                  <a:latin typeface="Trebuchet MS" panose="020B0603020202020204" pitchFamily="34" charset="0"/>
                </a:rPr>
                <a:t>… that builds on prior work…</a:t>
              </a:r>
            </a:p>
          </p:txBody>
        </p:sp>
      </p:grpSp>
      <p:grpSp>
        <p:nvGrpSpPr>
          <p:cNvPr id="6" name="Group 5">
            <a:extLst>
              <a:ext uri="{FF2B5EF4-FFF2-40B4-BE49-F238E27FC236}">
                <a16:creationId xmlns:a16="http://schemas.microsoft.com/office/drawing/2014/main" id="{AE51EDFE-8D58-468F-896D-DE85932111C8}"/>
              </a:ext>
            </a:extLst>
          </p:cNvPr>
          <p:cNvGrpSpPr>
            <a:grpSpLocks/>
          </p:cNvGrpSpPr>
          <p:nvPr/>
        </p:nvGrpSpPr>
        <p:grpSpPr bwMode="auto">
          <a:xfrm>
            <a:off x="1524000" y="3276600"/>
            <a:ext cx="5638800" cy="2286000"/>
            <a:chOff x="381000" y="3276600"/>
            <a:chExt cx="5638800" cy="2286000"/>
          </a:xfrm>
        </p:grpSpPr>
        <p:sp>
          <p:nvSpPr>
            <p:cNvPr id="12" name="Content Placeholder 2">
              <a:extLst>
                <a:ext uri="{FF2B5EF4-FFF2-40B4-BE49-F238E27FC236}">
                  <a16:creationId xmlns:a16="http://schemas.microsoft.com/office/drawing/2014/main" id="{BC11B939-1033-4EA5-A350-746E3791234E}"/>
                </a:ext>
              </a:extLst>
            </p:cNvPr>
            <p:cNvSpPr txBox="1">
              <a:spLocks/>
            </p:cNvSpPr>
            <p:nvPr/>
          </p:nvSpPr>
          <p:spPr bwMode="auto">
            <a:xfrm>
              <a:off x="381000" y="3581400"/>
              <a:ext cx="4191000" cy="1981200"/>
            </a:xfrm>
            <a:prstGeom prst="rect">
              <a:avLst/>
            </a:prstGeom>
            <a:ln/>
            <a:extLst>
              <a:ext uri="{FAA26D3D-D897-4be2-8F04-BA451C77F1D7}">
                <ma14:placeholderFlag xmlns="" xmlns:ma14="http://schemas.microsoft.com/office/mac/drawingml/2011/main" val="1"/>
              </a:ext>
            </a:extLst>
          </p:spPr>
          <p:style>
            <a:lnRef idx="2">
              <a:schemeClr val="accent2"/>
            </a:lnRef>
            <a:fillRef idx="1">
              <a:schemeClr val="lt1"/>
            </a:fillRef>
            <a:effectRef idx="0">
              <a:schemeClr val="accent2"/>
            </a:effectRef>
            <a:fontRef idx="minor">
              <a:schemeClr val="dk1"/>
            </a:fontRef>
          </p:style>
          <p:txBody>
            <a:bodyPr/>
            <a:lstStyle>
              <a:lvl1pPr marL="342900" indent="-342900" algn="l" rtl="0" eaLnBrk="0" fontAlgn="base" hangingPunct="0">
                <a:spcBef>
                  <a:spcPct val="20000"/>
                </a:spcBef>
                <a:spcAft>
                  <a:spcPct val="0"/>
                </a:spcAft>
                <a:buClr>
                  <a:srgbClr val="0046AA"/>
                </a:buClr>
                <a:buFont typeface="Wingdings" charset="0"/>
                <a:buChar char="n"/>
                <a:defRPr sz="2400">
                  <a:solidFill>
                    <a:schemeClr val="tx1"/>
                  </a:solidFill>
                  <a:latin typeface="+mn-lt"/>
                  <a:ea typeface="+mn-ea"/>
                  <a:cs typeface="+mn-cs"/>
                </a:defRPr>
              </a:lvl1pPr>
              <a:lvl2pPr marL="742950" indent="-285750" algn="l" rtl="0" eaLnBrk="0" fontAlgn="base" hangingPunct="0">
                <a:spcBef>
                  <a:spcPct val="20000"/>
                </a:spcBef>
                <a:spcAft>
                  <a:spcPct val="0"/>
                </a:spcAft>
                <a:buClr>
                  <a:srgbClr val="0046AA"/>
                </a:buClr>
                <a:buFont typeface="Wingdings" charset="0"/>
                <a:buChar char="l"/>
                <a:defRPr sz="2000">
                  <a:solidFill>
                    <a:schemeClr val="tx1"/>
                  </a:solidFill>
                  <a:latin typeface="+mn-lt"/>
                  <a:ea typeface="+mn-ea"/>
                  <a:cs typeface="+mn-cs"/>
                </a:defRPr>
              </a:lvl2pPr>
              <a:lvl3pPr marL="1085850" indent="-228600" algn="l" rtl="0" eaLnBrk="0" fontAlgn="base" hangingPunct="0">
                <a:spcBef>
                  <a:spcPct val="20000"/>
                </a:spcBef>
                <a:spcAft>
                  <a:spcPct val="0"/>
                </a:spcAft>
                <a:buClr>
                  <a:srgbClr val="0046AA"/>
                </a:buClr>
                <a:buFont typeface="Monotype Sorts" charset="0"/>
                <a:buChar char=""/>
                <a:defRPr>
                  <a:solidFill>
                    <a:schemeClr val="tx1"/>
                  </a:solidFill>
                  <a:latin typeface="+mn-lt"/>
                  <a:ea typeface="+mn-ea"/>
                  <a:cs typeface="+mn-cs"/>
                </a:defRPr>
              </a:lvl3pPr>
              <a:lvl4pPr marL="1428750" indent="-228600" algn="l" rtl="0" eaLnBrk="0" fontAlgn="base" hangingPunct="0">
                <a:spcBef>
                  <a:spcPct val="20000"/>
                </a:spcBef>
                <a:spcAft>
                  <a:spcPct val="0"/>
                </a:spcAft>
                <a:buClr>
                  <a:srgbClr val="0046AA"/>
                </a:buClr>
                <a:buFont typeface="Wingdings" charset="0"/>
                <a:buChar char="l"/>
                <a:defRPr sz="1600">
                  <a:solidFill>
                    <a:schemeClr val="tx1"/>
                  </a:solidFill>
                  <a:latin typeface="+mn-lt"/>
                  <a:ea typeface="+mn-ea"/>
                  <a:cs typeface="+mn-cs"/>
                </a:defRPr>
              </a:lvl4pPr>
              <a:lvl5pPr marL="1771650" indent="-228600" algn="l" rtl="0" eaLnBrk="0" fontAlgn="base" hangingPunct="0">
                <a:spcBef>
                  <a:spcPct val="20000"/>
                </a:spcBef>
                <a:spcAft>
                  <a:spcPct val="0"/>
                </a:spcAft>
                <a:buClr>
                  <a:srgbClr val="0046AA"/>
                </a:buClr>
                <a:buChar char="»"/>
                <a:defRPr sz="1600">
                  <a:solidFill>
                    <a:schemeClr val="tx1"/>
                  </a:solidFill>
                  <a:latin typeface="+mn-lt"/>
                  <a:ea typeface="+mn-ea"/>
                  <a:cs typeface="+mn-cs"/>
                </a:defRPr>
              </a:lvl5pPr>
              <a:lvl6pPr marL="2228850" indent="-228600" algn="l" rtl="0" fontAlgn="base">
                <a:spcBef>
                  <a:spcPct val="20000"/>
                </a:spcBef>
                <a:spcAft>
                  <a:spcPct val="0"/>
                </a:spcAft>
                <a:buClr>
                  <a:srgbClr val="0046AA"/>
                </a:buClr>
                <a:buChar char="»"/>
                <a:defRPr sz="1600">
                  <a:solidFill>
                    <a:schemeClr val="tx1"/>
                  </a:solidFill>
                  <a:latin typeface="+mn-lt"/>
                  <a:ea typeface="+mn-ea"/>
                  <a:cs typeface="+mn-cs"/>
                </a:defRPr>
              </a:lvl6pPr>
              <a:lvl7pPr marL="2686050" indent="-228600" algn="l" rtl="0" fontAlgn="base">
                <a:spcBef>
                  <a:spcPct val="20000"/>
                </a:spcBef>
                <a:spcAft>
                  <a:spcPct val="0"/>
                </a:spcAft>
                <a:buClr>
                  <a:srgbClr val="0046AA"/>
                </a:buClr>
                <a:buChar char="»"/>
                <a:defRPr sz="1600">
                  <a:solidFill>
                    <a:schemeClr val="tx1"/>
                  </a:solidFill>
                  <a:latin typeface="+mn-lt"/>
                  <a:ea typeface="+mn-ea"/>
                  <a:cs typeface="+mn-cs"/>
                </a:defRPr>
              </a:lvl7pPr>
              <a:lvl8pPr marL="3143250" indent="-228600" algn="l" rtl="0" fontAlgn="base">
                <a:spcBef>
                  <a:spcPct val="20000"/>
                </a:spcBef>
                <a:spcAft>
                  <a:spcPct val="0"/>
                </a:spcAft>
                <a:buClr>
                  <a:srgbClr val="0046AA"/>
                </a:buClr>
                <a:buChar char="»"/>
                <a:defRPr sz="1600">
                  <a:solidFill>
                    <a:schemeClr val="tx1"/>
                  </a:solidFill>
                  <a:latin typeface="+mn-lt"/>
                  <a:ea typeface="+mn-ea"/>
                  <a:cs typeface="+mn-cs"/>
                </a:defRPr>
              </a:lvl8pPr>
              <a:lvl9pPr marL="3600450" indent="-228600" algn="l" rtl="0" fontAlgn="base">
                <a:spcBef>
                  <a:spcPct val="20000"/>
                </a:spcBef>
                <a:spcAft>
                  <a:spcPct val="0"/>
                </a:spcAft>
                <a:buClr>
                  <a:srgbClr val="0046AA"/>
                </a:buClr>
                <a:buChar char="»"/>
                <a:defRPr sz="1600">
                  <a:solidFill>
                    <a:schemeClr val="tx1"/>
                  </a:solidFill>
                  <a:latin typeface="+mn-lt"/>
                  <a:ea typeface="+mn-ea"/>
                  <a:cs typeface="+mn-cs"/>
                </a:defRPr>
              </a:lvl9pPr>
            </a:lstStyle>
            <a:p>
              <a:pPr marL="0" indent="0">
                <a:buFont typeface="Wingdings" charset="0"/>
                <a:buNone/>
                <a:defRPr/>
              </a:pPr>
              <a:r>
                <a:rPr lang="en-US" sz="2000" dirty="0"/>
                <a:t>Two sub-parts:</a:t>
              </a:r>
            </a:p>
            <a:p>
              <a:pPr lvl="1">
                <a:defRPr/>
              </a:pPr>
              <a:r>
                <a:rPr lang="en-US" sz="1800" dirty="0"/>
                <a:t>You solved a problem</a:t>
              </a:r>
            </a:p>
            <a:p>
              <a:pPr lvl="1">
                <a:defRPr/>
              </a:pPr>
              <a:r>
                <a:rPr lang="en-US" sz="1800" dirty="0"/>
                <a:t>You used neat technological advancements to do this</a:t>
              </a:r>
              <a:endParaRPr lang="en-US" sz="1800" b="1" dirty="0"/>
            </a:p>
          </p:txBody>
        </p:sp>
        <p:sp>
          <p:nvSpPr>
            <p:cNvPr id="14" name="Bent Arrow 13">
              <a:extLst>
                <a:ext uri="{FF2B5EF4-FFF2-40B4-BE49-F238E27FC236}">
                  <a16:creationId xmlns:a16="http://schemas.microsoft.com/office/drawing/2014/main" id="{FCFD10D0-593F-42B1-AA8C-133F772F538C}"/>
                </a:ext>
              </a:extLst>
            </p:cNvPr>
            <p:cNvSpPr/>
            <p:nvPr/>
          </p:nvSpPr>
          <p:spPr bwMode="auto">
            <a:xfrm rot="10800000">
              <a:off x="4572000" y="3276600"/>
              <a:ext cx="1447800" cy="1676400"/>
            </a:xfrm>
            <a:prstGeom prst="bentArrow">
              <a:avLst/>
            </a:prstGeom>
            <a:gradFill flip="none" rotWithShape="1">
              <a:gsLst>
                <a:gs pos="0">
                  <a:srgbClr val="FFFF00"/>
                </a:gs>
                <a:gs pos="100000">
                  <a:srgbClr val="FF6600"/>
                </a:gs>
              </a:gsLst>
              <a:lin ang="0" scaled="1"/>
              <a:tileRect/>
            </a:gradFill>
            <a:ln w="9525" cap="flat" cmpd="sng" algn="ctr">
              <a:solidFill>
                <a:schemeClr val="tx1"/>
              </a:solidFill>
              <a:prstDash val="solid"/>
              <a:round/>
              <a:headEnd type="none" w="med" len="med"/>
              <a:tailEnd type="none" w="med" len="med"/>
            </a:ln>
            <a:effectLst/>
          </p:spPr>
          <p:txBody>
            <a:bodyPr/>
            <a:lstStyle/>
            <a:p>
              <a:pPr>
                <a:defRPr/>
              </a:pPr>
              <a:endParaRPr lang="en-US">
                <a:latin typeface="Arial" charset="0"/>
                <a:ea typeface="ＭＳ Ｐゴシック" charset="-128"/>
                <a:cs typeface="ＭＳ Ｐゴシック" charset="-128"/>
              </a:endParaRPr>
            </a:p>
          </p:txBody>
        </p:sp>
      </p:grpSp>
      <p:cxnSp>
        <p:nvCxnSpPr>
          <p:cNvPr id="16" name="Straight Connector 15">
            <a:extLst>
              <a:ext uri="{FF2B5EF4-FFF2-40B4-BE49-F238E27FC236}">
                <a16:creationId xmlns:a16="http://schemas.microsoft.com/office/drawing/2014/main" id="{21617212-7CA0-40AF-AD49-363838077C45}"/>
              </a:ext>
            </a:extLst>
          </p:cNvPr>
          <p:cNvCxnSpPr>
            <a:cxnSpLocks noChangeShapeType="1"/>
          </p:cNvCxnSpPr>
          <p:nvPr/>
        </p:nvCxnSpPr>
        <p:spPr bwMode="auto">
          <a:xfrm>
            <a:off x="1447800" y="5943600"/>
            <a:ext cx="6248400" cy="0"/>
          </a:xfrm>
          <a:prstGeom prst="line">
            <a:avLst/>
          </a:prstGeom>
          <a:noFill/>
          <a:ln w="25400">
            <a:solidFill>
              <a:srgbClr val="CE0000"/>
            </a:solidFill>
            <a:round/>
            <a:headEnd/>
            <a:tailEnd/>
          </a:ln>
          <a:effectLst>
            <a:outerShdw blurRad="50800" dist="38100" dir="2700000" algn="tl" rotWithShape="0">
              <a:srgbClr val="808080">
                <a:alpha val="42999"/>
              </a:srgbClr>
            </a:outerShdw>
          </a:effectLst>
          <a:extLst>
            <a:ext uri="{909E8E84-426E-40dd-AFC4-6F175D3DCCD1}">
              <a14:hiddenFill xmlns="" xmlns:a14="http://schemas.microsoft.com/office/drawing/2010/main">
                <a:noFill/>
              </a14:hiddenFill>
            </a:ext>
          </a:extLst>
        </p:spPr>
      </p:cxnSp>
    </p:spTree>
    <p:extLst>
      <p:ext uri="{BB962C8B-B14F-4D97-AF65-F5344CB8AC3E}">
        <p14:creationId xmlns:p14="http://schemas.microsoft.com/office/powerpoint/2010/main" val="32562480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6304B-38B2-4E00-9A90-90E3FD8A91D1}"/>
              </a:ext>
            </a:extLst>
          </p:cNvPr>
          <p:cNvSpPr>
            <a:spLocks noGrp="1"/>
          </p:cNvSpPr>
          <p:nvPr>
            <p:ph type="title"/>
          </p:nvPr>
        </p:nvSpPr>
        <p:spPr/>
        <p:txBody>
          <a:bodyPr/>
          <a:lstStyle/>
          <a:p>
            <a:r>
              <a:rPr lang="en-US" altLang="en-US">
                <a:latin typeface="Trebuchet MS" panose="020B0603020202020204" pitchFamily="34" charset="0"/>
              </a:rPr>
              <a:t>Think Big </a:t>
            </a:r>
            <a:r>
              <a:rPr lang="en-US" altLang="en-US" dirty="0">
                <a:latin typeface="Trebuchet MS" panose="020B0603020202020204" pitchFamily="34" charset="0"/>
              </a:rPr>
              <a:t>Picture and Context</a:t>
            </a:r>
            <a:endParaRPr lang="en-US" dirty="0"/>
          </a:p>
        </p:txBody>
      </p:sp>
      <p:sp>
        <p:nvSpPr>
          <p:cNvPr id="3" name="Content Placeholder 2">
            <a:extLst>
              <a:ext uri="{FF2B5EF4-FFF2-40B4-BE49-F238E27FC236}">
                <a16:creationId xmlns:a16="http://schemas.microsoft.com/office/drawing/2014/main" id="{D28E3C6E-7CCA-4700-9B60-8118D0932F06}"/>
              </a:ext>
            </a:extLst>
          </p:cNvPr>
          <p:cNvSpPr>
            <a:spLocks noGrp="1"/>
          </p:cNvSpPr>
          <p:nvPr>
            <p:ph idx="1"/>
          </p:nvPr>
        </p:nvSpPr>
        <p:spPr>
          <a:xfrm>
            <a:off x="685800" y="1371600"/>
            <a:ext cx="7924800" cy="4724400"/>
          </a:xfrm>
        </p:spPr>
        <p:txBody>
          <a:bodyPr/>
          <a:lstStyle/>
          <a:p>
            <a:r>
              <a:rPr lang="en-US" dirty="0"/>
              <a:t>Do not lose sight of the big picture</a:t>
            </a:r>
          </a:p>
          <a:p>
            <a:pPr lvl="1"/>
            <a:r>
              <a:rPr lang="en-US" dirty="0"/>
              <a:t>Audience should always know where you are taking them</a:t>
            </a:r>
          </a:p>
          <a:p>
            <a:pPr lvl="1"/>
            <a:r>
              <a:rPr lang="en-US" dirty="0"/>
              <a:t>Audience may need refocusing from time to time</a:t>
            </a:r>
          </a:p>
          <a:p>
            <a:pPr lvl="1"/>
            <a:endParaRPr lang="en-US" dirty="0"/>
          </a:p>
          <a:p>
            <a:r>
              <a:rPr lang="en-US" dirty="0"/>
              <a:t>Give context</a:t>
            </a:r>
          </a:p>
          <a:p>
            <a:pPr lvl="1"/>
            <a:r>
              <a:rPr lang="en-US" dirty="0"/>
              <a:t>Why are you telling me this?  Where does it fit in?</a:t>
            </a:r>
          </a:p>
          <a:p>
            <a:pPr lvl="1"/>
            <a:r>
              <a:rPr lang="en-US" dirty="0"/>
              <a:t>Why did you make that choice?  What were the constraints?</a:t>
            </a:r>
          </a:p>
          <a:p>
            <a:pPr lvl="1"/>
            <a:r>
              <a:rPr lang="en-US" dirty="0"/>
              <a:t>Was that choice successful?  Why or why not?</a:t>
            </a:r>
          </a:p>
          <a:p>
            <a:pPr lvl="1"/>
            <a:endParaRPr lang="en-US" dirty="0"/>
          </a:p>
        </p:txBody>
      </p:sp>
    </p:spTree>
    <p:extLst>
      <p:ext uri="{BB962C8B-B14F-4D97-AF65-F5344CB8AC3E}">
        <p14:creationId xmlns:p14="http://schemas.microsoft.com/office/powerpoint/2010/main" val="4796215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92832-3F40-4B76-89AD-07FAD9F71838}"/>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748334AF-32F2-41A3-BD9E-36A3029280A5}"/>
              </a:ext>
            </a:extLst>
          </p:cNvPr>
          <p:cNvSpPr>
            <a:spLocks noGrp="1"/>
          </p:cNvSpPr>
          <p:nvPr>
            <p:ph idx="1"/>
          </p:nvPr>
        </p:nvSpPr>
        <p:spPr/>
        <p:txBody>
          <a:bodyPr/>
          <a:lstStyle/>
          <a:p>
            <a:r>
              <a:rPr lang="en-US" dirty="0">
                <a:solidFill>
                  <a:schemeClr val="bg2">
                    <a:lumMod val="60000"/>
                    <a:lumOff val="40000"/>
                  </a:schemeClr>
                </a:solidFill>
              </a:rPr>
              <a:t>Why am I presenting in front of all these people?</a:t>
            </a:r>
          </a:p>
          <a:p>
            <a:endParaRPr lang="en-US" dirty="0">
              <a:solidFill>
                <a:schemeClr val="bg2">
                  <a:lumMod val="60000"/>
                  <a:lumOff val="40000"/>
                </a:schemeClr>
              </a:solidFill>
            </a:endParaRPr>
          </a:p>
          <a:p>
            <a:r>
              <a:rPr lang="en-US" dirty="0">
                <a:solidFill>
                  <a:schemeClr val="bg2">
                    <a:lumMod val="60000"/>
                    <a:lumOff val="40000"/>
                  </a:schemeClr>
                </a:solidFill>
              </a:rPr>
              <a:t>How to structure my talk</a:t>
            </a:r>
          </a:p>
          <a:p>
            <a:endParaRPr lang="en-US" dirty="0">
              <a:solidFill>
                <a:schemeClr val="bg2">
                  <a:lumMod val="60000"/>
                  <a:lumOff val="40000"/>
                </a:schemeClr>
              </a:solidFill>
            </a:endParaRPr>
          </a:p>
          <a:p>
            <a:r>
              <a:rPr lang="en-US" dirty="0"/>
              <a:t>Issues you want to avoid</a:t>
            </a:r>
          </a:p>
          <a:p>
            <a:pPr lvl="1"/>
            <a:r>
              <a:rPr lang="en-US" dirty="0"/>
              <a:t>Slide Design</a:t>
            </a:r>
          </a:p>
          <a:p>
            <a:pPr lvl="1"/>
            <a:r>
              <a:rPr lang="en-US" dirty="0">
                <a:solidFill>
                  <a:schemeClr val="bg2">
                    <a:lumMod val="60000"/>
                    <a:lumOff val="40000"/>
                  </a:schemeClr>
                </a:solidFill>
              </a:rPr>
              <a:t>Slide Delivery</a:t>
            </a:r>
          </a:p>
        </p:txBody>
      </p:sp>
    </p:spTree>
    <p:extLst>
      <p:ext uri="{BB962C8B-B14F-4D97-AF65-F5344CB8AC3E}">
        <p14:creationId xmlns:p14="http://schemas.microsoft.com/office/powerpoint/2010/main" val="29461458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F691F-5876-4B11-A39D-2B90F118360E}"/>
              </a:ext>
            </a:extLst>
          </p:cNvPr>
          <p:cNvSpPr>
            <a:spLocks noGrp="1"/>
          </p:cNvSpPr>
          <p:nvPr>
            <p:ph type="title"/>
          </p:nvPr>
        </p:nvSpPr>
        <p:spPr/>
        <p:txBody>
          <a:bodyPr/>
          <a:lstStyle/>
          <a:p>
            <a:r>
              <a:rPr lang="en-US" dirty="0"/>
              <a:t>Admire my beautiful slide</a:t>
            </a:r>
          </a:p>
        </p:txBody>
      </p:sp>
      <p:pic>
        <p:nvPicPr>
          <p:cNvPr id="4" name="Content Placeholder 3">
            <a:extLst>
              <a:ext uri="{FF2B5EF4-FFF2-40B4-BE49-F238E27FC236}">
                <a16:creationId xmlns:a16="http://schemas.microsoft.com/office/drawing/2014/main" id="{3A48D4F3-0222-49D0-A3E9-4BA81A3370C4}"/>
              </a:ext>
            </a:extLst>
          </p:cNvPr>
          <p:cNvPicPr>
            <a:picLocks noGrp="1" noChangeAspect="1"/>
          </p:cNvPicPr>
          <p:nvPr>
            <p:ph idx="1"/>
          </p:nvPr>
        </p:nvPicPr>
        <p:blipFill>
          <a:blip r:embed="rId2"/>
          <a:stretch>
            <a:fillRect/>
          </a:stretch>
        </p:blipFill>
        <p:spPr>
          <a:xfrm>
            <a:off x="1219200" y="1295400"/>
            <a:ext cx="6705599" cy="5029200"/>
          </a:xfrm>
          <a:prstGeom prst="rect">
            <a:avLst/>
          </a:prstGeom>
        </p:spPr>
      </p:pic>
    </p:spTree>
    <p:extLst>
      <p:ext uri="{BB962C8B-B14F-4D97-AF65-F5344CB8AC3E}">
        <p14:creationId xmlns:p14="http://schemas.microsoft.com/office/powerpoint/2010/main" val="9104900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ECACA1-3EBC-4933-BFD8-8B33AB34D8E0}"/>
              </a:ext>
            </a:extLst>
          </p:cNvPr>
          <p:cNvSpPr>
            <a:spLocks noGrp="1"/>
          </p:cNvSpPr>
          <p:nvPr>
            <p:ph type="title"/>
          </p:nvPr>
        </p:nvSpPr>
        <p:spPr/>
        <p:txBody>
          <a:bodyPr/>
          <a:lstStyle/>
          <a:p>
            <a:r>
              <a:rPr lang="en-US" dirty="0"/>
              <a:t>Admire my beautiful slide</a:t>
            </a:r>
          </a:p>
        </p:txBody>
      </p:sp>
      <p:sp>
        <p:nvSpPr>
          <p:cNvPr id="3" name="Content Placeholder 2">
            <a:extLst>
              <a:ext uri="{FF2B5EF4-FFF2-40B4-BE49-F238E27FC236}">
                <a16:creationId xmlns:a16="http://schemas.microsoft.com/office/drawing/2014/main" id="{5023CA0C-7DFF-461D-AD27-69CCBC1619F5}"/>
              </a:ext>
            </a:extLst>
          </p:cNvPr>
          <p:cNvSpPr>
            <a:spLocks noGrp="1"/>
          </p:cNvSpPr>
          <p:nvPr>
            <p:ph idx="1"/>
          </p:nvPr>
        </p:nvSpPr>
        <p:spPr>
          <a:xfrm>
            <a:off x="685800" y="1371600"/>
            <a:ext cx="7848600" cy="4724400"/>
          </a:xfrm>
        </p:spPr>
        <p:txBody>
          <a:bodyPr/>
          <a:lstStyle/>
          <a:p>
            <a:r>
              <a:rPr lang="en-US" dirty="0"/>
              <a:t>A slide is not abstract art – curb your enthusiasm</a:t>
            </a:r>
          </a:p>
          <a:p>
            <a:endParaRPr lang="en-US" dirty="0"/>
          </a:p>
          <a:p>
            <a:r>
              <a:rPr lang="en-US" dirty="0"/>
              <a:t>Fonts, colors, and style should be consistent</a:t>
            </a:r>
          </a:p>
          <a:p>
            <a:pPr lvl="1"/>
            <a:r>
              <a:rPr lang="en-US" dirty="0"/>
              <a:t>If not, the difference should convey a meaning</a:t>
            </a:r>
          </a:p>
          <a:p>
            <a:pPr marL="0" indent="0">
              <a:buNone/>
            </a:pPr>
            <a:endParaRPr lang="en-US" dirty="0"/>
          </a:p>
          <a:p>
            <a:r>
              <a:rPr lang="en-US" dirty="0"/>
              <a:t>By the way, was that outline slide </a:t>
            </a:r>
            <a:r>
              <a:rPr lang="en-US" i="1" dirty="0"/>
              <a:t>really</a:t>
            </a:r>
            <a:r>
              <a:rPr lang="en-US" dirty="0"/>
              <a:t> necessary?</a:t>
            </a:r>
          </a:p>
          <a:p>
            <a:pPr lvl="1"/>
            <a:r>
              <a:rPr lang="en-US" dirty="0"/>
              <a:t>Most talks are structured that way – no information content </a:t>
            </a:r>
          </a:p>
        </p:txBody>
      </p:sp>
    </p:spTree>
    <p:extLst>
      <p:ext uri="{BB962C8B-B14F-4D97-AF65-F5344CB8AC3E}">
        <p14:creationId xmlns:p14="http://schemas.microsoft.com/office/powerpoint/2010/main" val="21487133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FB6090-0A24-4CAA-8735-85C7F035A73B}"/>
              </a:ext>
            </a:extLst>
          </p:cNvPr>
          <p:cNvSpPr>
            <a:spLocks noGrp="1"/>
          </p:cNvSpPr>
          <p:nvPr>
            <p:ph type="title"/>
          </p:nvPr>
        </p:nvSpPr>
        <p:spPr/>
        <p:txBody>
          <a:bodyPr/>
          <a:lstStyle/>
          <a:p>
            <a:r>
              <a:rPr lang="en-US" dirty="0"/>
              <a:t>Look at my code, my code is amazing</a:t>
            </a:r>
          </a:p>
        </p:txBody>
      </p:sp>
      <p:pic>
        <p:nvPicPr>
          <p:cNvPr id="4" name="Picture 5">
            <a:extLst>
              <a:ext uri="{FF2B5EF4-FFF2-40B4-BE49-F238E27FC236}">
                <a16:creationId xmlns:a16="http://schemas.microsoft.com/office/drawing/2014/main" id="{75911C9A-689A-4C2A-A509-CB2568814823}"/>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455136" y="1371600"/>
            <a:ext cx="6233728" cy="497266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5042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377F47-A41B-4F7E-960D-181CA621913B}"/>
              </a:ext>
            </a:extLst>
          </p:cNvPr>
          <p:cNvSpPr>
            <a:spLocks noGrp="1"/>
          </p:cNvSpPr>
          <p:nvPr>
            <p:ph type="title"/>
          </p:nvPr>
        </p:nvSpPr>
        <p:spPr/>
        <p:txBody>
          <a:bodyPr/>
          <a:lstStyle/>
          <a:p>
            <a:r>
              <a:rPr lang="en-US" dirty="0"/>
              <a:t>Look at my code, my code is amazing</a:t>
            </a:r>
          </a:p>
        </p:txBody>
      </p:sp>
      <p:sp>
        <p:nvSpPr>
          <p:cNvPr id="3" name="Content Placeholder 2">
            <a:extLst>
              <a:ext uri="{FF2B5EF4-FFF2-40B4-BE49-F238E27FC236}">
                <a16:creationId xmlns:a16="http://schemas.microsoft.com/office/drawing/2014/main" id="{306B742D-ACA9-4CAA-92B4-7326A523F4DE}"/>
              </a:ext>
            </a:extLst>
          </p:cNvPr>
          <p:cNvSpPr>
            <a:spLocks noGrp="1"/>
          </p:cNvSpPr>
          <p:nvPr>
            <p:ph idx="1"/>
          </p:nvPr>
        </p:nvSpPr>
        <p:spPr/>
        <p:txBody>
          <a:bodyPr/>
          <a:lstStyle/>
          <a:p>
            <a:r>
              <a:rPr lang="en-US" dirty="0"/>
              <a:t>Hate to break it to you but …</a:t>
            </a:r>
          </a:p>
          <a:p>
            <a:endParaRPr lang="en-US" dirty="0"/>
          </a:p>
          <a:p>
            <a:r>
              <a:rPr lang="en-US" dirty="0"/>
              <a:t>Nobody wants to read your code</a:t>
            </a:r>
          </a:p>
          <a:p>
            <a:endParaRPr lang="en-US" dirty="0"/>
          </a:p>
          <a:p>
            <a:r>
              <a:rPr lang="en-US" dirty="0"/>
              <a:t>If you still feel it is helpful:</a:t>
            </a:r>
          </a:p>
          <a:p>
            <a:pPr lvl="1"/>
            <a:r>
              <a:rPr lang="en-US" dirty="0"/>
              <a:t>At least explain at a high level what the code is trying to do</a:t>
            </a:r>
          </a:p>
          <a:p>
            <a:pPr lvl="1"/>
            <a:r>
              <a:rPr lang="en-US" dirty="0"/>
              <a:t>Focus audience attention at the part that is interesting</a:t>
            </a:r>
          </a:p>
        </p:txBody>
      </p:sp>
    </p:spTree>
    <p:extLst>
      <p:ext uri="{BB962C8B-B14F-4D97-AF65-F5344CB8AC3E}">
        <p14:creationId xmlns:p14="http://schemas.microsoft.com/office/powerpoint/2010/main" val="9788537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Title 1">
            <a:extLst>
              <a:ext uri="{FF2B5EF4-FFF2-40B4-BE49-F238E27FC236}">
                <a16:creationId xmlns:a16="http://schemas.microsoft.com/office/drawing/2014/main" id="{4A2307FA-B6BD-4A86-BC6F-43CB2766903B}"/>
              </a:ext>
            </a:extLst>
          </p:cNvPr>
          <p:cNvSpPr>
            <a:spLocks noGrp="1"/>
          </p:cNvSpPr>
          <p:nvPr>
            <p:ph type="title"/>
          </p:nvPr>
        </p:nvSpPr>
        <p:spPr/>
        <p:txBody>
          <a:bodyPr/>
          <a:lstStyle/>
          <a:p>
            <a:r>
              <a:rPr lang="en-US" altLang="en-US" dirty="0"/>
              <a:t>Presentation Logistics</a:t>
            </a:r>
          </a:p>
        </p:txBody>
      </p:sp>
      <p:sp>
        <p:nvSpPr>
          <p:cNvPr id="3" name="Content Placeholder 2">
            <a:extLst>
              <a:ext uri="{FF2B5EF4-FFF2-40B4-BE49-F238E27FC236}">
                <a16:creationId xmlns:a16="http://schemas.microsoft.com/office/drawing/2014/main" id="{CECD06AE-028E-480C-90A6-E134D6571E6E}"/>
              </a:ext>
            </a:extLst>
          </p:cNvPr>
          <p:cNvSpPr>
            <a:spLocks noGrp="1"/>
          </p:cNvSpPr>
          <p:nvPr>
            <p:ph idx="1"/>
          </p:nvPr>
        </p:nvSpPr>
        <p:spPr>
          <a:xfrm>
            <a:off x="685800" y="1371600"/>
            <a:ext cx="7924800" cy="4724400"/>
          </a:xfrm>
        </p:spPr>
        <p:txBody>
          <a:bodyPr/>
          <a:lstStyle/>
          <a:p>
            <a:r>
              <a:rPr lang="en-US" altLang="en-US" dirty="0"/>
              <a:t>We’ll have 2 presentation sessions per day</a:t>
            </a:r>
          </a:p>
          <a:p>
            <a:pPr lvl="1"/>
            <a:r>
              <a:rPr lang="en-US" altLang="en-US" dirty="0"/>
              <a:t>15 minute talk</a:t>
            </a:r>
          </a:p>
          <a:p>
            <a:pPr lvl="1"/>
            <a:r>
              <a:rPr lang="en-US" altLang="en-US" dirty="0"/>
              <a:t>10 minutes Q &amp; A</a:t>
            </a:r>
          </a:p>
          <a:p>
            <a:pPr lvl="1"/>
            <a:endParaRPr lang="en-US" altLang="en-US" dirty="0"/>
          </a:p>
          <a:p>
            <a:r>
              <a:rPr lang="en-US" altLang="en-US" dirty="0"/>
              <a:t>Submit all slides to Canvas by </a:t>
            </a:r>
            <a:r>
              <a:rPr lang="en-US" altLang="en-US" dirty="0">
                <a:solidFill>
                  <a:srgbClr val="FF0000"/>
                </a:solidFill>
              </a:rPr>
              <a:t>Thursday midnight</a:t>
            </a:r>
            <a:endParaRPr lang="en-US" altLang="en-US" dirty="0"/>
          </a:p>
          <a:p>
            <a:pPr lvl="1"/>
            <a:r>
              <a:rPr lang="en-US" altLang="en-US" dirty="0"/>
              <a:t>Preferred format: PDF (preferred), </a:t>
            </a:r>
            <a:r>
              <a:rPr lang="en-US" altLang="en-US" dirty="0" err="1"/>
              <a:t>Powerpoint</a:t>
            </a:r>
            <a:endParaRPr lang="en-US" altLang="en-US" dirty="0"/>
          </a:p>
          <a:p>
            <a:pPr lvl="1"/>
            <a:r>
              <a:rPr lang="en-US" altLang="en-US" dirty="0"/>
              <a:t>Submit to the “Presentation Slides” link</a:t>
            </a:r>
          </a:p>
          <a:p>
            <a:pPr lvl="1"/>
            <a:r>
              <a:rPr lang="en-US" altLang="en-US" dirty="0"/>
              <a:t>Put title, name, and project on cover page</a:t>
            </a:r>
            <a:br>
              <a:rPr lang="en-US" altLang="en-US" dirty="0"/>
            </a:br>
            <a:r>
              <a:rPr lang="en-US" altLang="en-US" dirty="0"/>
              <a:t>(So your friends know who you are and where you worked)</a:t>
            </a:r>
          </a:p>
          <a:p>
            <a:pPr lvl="1"/>
            <a:r>
              <a:rPr lang="en-US" altLang="en-US" dirty="0"/>
              <a:t>Number your slides</a:t>
            </a:r>
          </a:p>
          <a:p>
            <a:pPr lvl="1"/>
            <a:endParaRPr lang="en-US" altLang="en-US" dirty="0"/>
          </a:p>
          <a:p>
            <a:r>
              <a:rPr lang="en-US" altLang="en-US" dirty="0"/>
              <a:t>Also submit “Presentation Question” by then</a:t>
            </a:r>
          </a:p>
          <a:p>
            <a:endParaRPr lang="en-US" alt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FB6090-0A24-4CAA-8735-85C7F035A73B}"/>
              </a:ext>
            </a:extLst>
          </p:cNvPr>
          <p:cNvSpPr>
            <a:spLocks noGrp="1"/>
          </p:cNvSpPr>
          <p:nvPr>
            <p:ph type="title"/>
          </p:nvPr>
        </p:nvSpPr>
        <p:spPr/>
        <p:txBody>
          <a:bodyPr/>
          <a:lstStyle/>
          <a:p>
            <a:r>
              <a:rPr lang="en-US" dirty="0"/>
              <a:t>My Code</a:t>
            </a:r>
          </a:p>
        </p:txBody>
      </p:sp>
      <p:sp>
        <p:nvSpPr>
          <p:cNvPr id="5" name="Content Placeholder 4">
            <a:extLst>
              <a:ext uri="{FF2B5EF4-FFF2-40B4-BE49-F238E27FC236}">
                <a16:creationId xmlns:a16="http://schemas.microsoft.com/office/drawing/2014/main" id="{86D2F9B3-2564-0549-9DE5-2AF0CB8AA672}"/>
              </a:ext>
            </a:extLst>
          </p:cNvPr>
          <p:cNvSpPr>
            <a:spLocks noGrp="1"/>
          </p:cNvSpPr>
          <p:nvPr>
            <p:ph idx="1"/>
          </p:nvPr>
        </p:nvSpPr>
        <p:spPr>
          <a:xfrm>
            <a:off x="194535" y="1371600"/>
            <a:ext cx="7772400" cy="4724400"/>
          </a:xfrm>
        </p:spPr>
        <p:txBody>
          <a:bodyPr/>
          <a:lstStyle/>
          <a:p>
            <a:r>
              <a:rPr lang="en-US" dirty="0"/>
              <a:t>This is my pseudocode for solving Hanoi towers:</a:t>
            </a:r>
          </a:p>
          <a:p>
            <a:endParaRPr lang="en-US" dirty="0"/>
          </a:p>
          <a:p>
            <a:pPr marL="0" indent="0">
              <a:buNone/>
            </a:pPr>
            <a:r>
              <a:rPr lang="en-US" dirty="0">
                <a:latin typeface="Consolas" panose="020B0609020204030204" pitchFamily="49" charset="0"/>
                <a:cs typeface="Consolas" panose="020B0609020204030204" pitchFamily="49" charset="0"/>
              </a:rPr>
              <a:t>void </a:t>
            </a:r>
            <a:r>
              <a:rPr lang="en-US" dirty="0" err="1">
                <a:latin typeface="Consolas" panose="020B0609020204030204" pitchFamily="49" charset="0"/>
                <a:cs typeface="Consolas" panose="020B0609020204030204" pitchFamily="49" charset="0"/>
              </a:rPr>
              <a:t>solve_hanoi</a:t>
            </a:r>
            <a:r>
              <a:rPr lang="en-US" dirty="0">
                <a:latin typeface="Consolas" panose="020B0609020204030204" pitchFamily="49" charset="0"/>
                <a:cs typeface="Consolas" panose="020B0609020204030204" pitchFamily="49" charset="0"/>
              </a:rPr>
              <a:t>(n, </a:t>
            </a:r>
            <a:r>
              <a:rPr lang="en-US" dirty="0" err="1">
                <a:solidFill>
                  <a:srgbClr val="00B050"/>
                </a:solidFill>
                <a:latin typeface="Consolas" panose="020B0609020204030204" pitchFamily="49" charset="0"/>
                <a:cs typeface="Consolas" panose="020B0609020204030204" pitchFamily="49" charset="0"/>
              </a:rPr>
              <a:t>src</a:t>
            </a:r>
            <a:r>
              <a:rPr lang="en-US" dirty="0">
                <a:solidFill>
                  <a:srgbClr val="00B050"/>
                </a:solidFill>
                <a:latin typeface="Consolas" panose="020B0609020204030204" pitchFamily="49" charset="0"/>
                <a:cs typeface="Consolas" panose="020B0609020204030204" pitchFamily="49" charset="0"/>
              </a:rPr>
              <a:t> -&gt; </a:t>
            </a:r>
            <a:r>
              <a:rPr lang="en-US" dirty="0" err="1">
                <a:solidFill>
                  <a:srgbClr val="00B050"/>
                </a:solidFill>
                <a:latin typeface="Consolas" panose="020B0609020204030204" pitchFamily="49" charset="0"/>
                <a:cs typeface="Consolas" panose="020B0609020204030204" pitchFamily="49" charset="0"/>
              </a:rPr>
              <a:t>dest</a:t>
            </a:r>
            <a:r>
              <a:rPr lang="en-US" dirty="0">
                <a:latin typeface="Consolas" panose="020B0609020204030204" pitchFamily="49" charset="0"/>
                <a:cs typeface="Consolas" panose="020B0609020204030204" pitchFamily="49" charset="0"/>
              </a:rPr>
              <a:t>, </a:t>
            </a:r>
            <a:r>
              <a:rPr lang="en-US" dirty="0">
                <a:solidFill>
                  <a:srgbClr val="FFC000"/>
                </a:solidFill>
                <a:latin typeface="Consolas" panose="020B0609020204030204" pitchFamily="49" charset="0"/>
                <a:cs typeface="Consolas" panose="020B0609020204030204" pitchFamily="49" charset="0"/>
              </a:rPr>
              <a:t>temp</a:t>
            </a:r>
            <a:r>
              <a:rPr lang="en-US" dirty="0">
                <a:latin typeface="Consolas" panose="020B0609020204030204" pitchFamily="49" charset="0"/>
                <a:cs typeface="Consolas" panose="020B0609020204030204" pitchFamily="49" charset="0"/>
              </a:rPr>
              <a:t>)</a:t>
            </a:r>
          </a:p>
          <a:p>
            <a:pPr marL="0" indent="0">
              <a:buNone/>
            </a:pPr>
            <a:r>
              <a:rPr lang="en-US" dirty="0">
                <a:latin typeface="Consolas" panose="020B0609020204030204" pitchFamily="49" charset="0"/>
                <a:cs typeface="Consolas" panose="020B0609020204030204" pitchFamily="49" charset="0"/>
              </a:rPr>
              <a:t>{</a:t>
            </a:r>
          </a:p>
          <a:p>
            <a:pPr marL="0" indent="0">
              <a:buNone/>
            </a:pPr>
            <a:r>
              <a:rPr lang="en-US" dirty="0">
                <a:latin typeface="Consolas" panose="020B0609020204030204" pitchFamily="49" charset="0"/>
                <a:cs typeface="Consolas" panose="020B0609020204030204" pitchFamily="49" charset="0"/>
              </a:rPr>
              <a:t>	if (n == 0) return; </a:t>
            </a:r>
          </a:p>
          <a:p>
            <a:pPr marL="0" indent="0">
              <a:buNone/>
            </a:pP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solve_hanoi</a:t>
            </a:r>
            <a:r>
              <a:rPr lang="en-US" dirty="0">
                <a:latin typeface="Consolas" panose="020B0609020204030204" pitchFamily="49" charset="0"/>
                <a:cs typeface="Consolas" panose="020B0609020204030204" pitchFamily="49" charset="0"/>
              </a:rPr>
              <a:t>(n-1, </a:t>
            </a:r>
            <a:r>
              <a:rPr lang="en-US" dirty="0" err="1">
                <a:solidFill>
                  <a:srgbClr val="00B050"/>
                </a:solidFill>
                <a:latin typeface="Consolas" panose="020B0609020204030204" pitchFamily="49" charset="0"/>
                <a:cs typeface="Consolas" panose="020B0609020204030204" pitchFamily="49" charset="0"/>
              </a:rPr>
              <a:t>src</a:t>
            </a:r>
            <a:r>
              <a:rPr lang="en-US" dirty="0">
                <a:solidFill>
                  <a:srgbClr val="00B050"/>
                </a:solidFill>
                <a:latin typeface="Consolas" panose="020B0609020204030204" pitchFamily="49" charset="0"/>
                <a:cs typeface="Consolas" panose="020B0609020204030204" pitchFamily="49" charset="0"/>
              </a:rPr>
              <a:t> -&gt; temp</a:t>
            </a:r>
            <a:r>
              <a:rPr lang="en-US" dirty="0">
                <a:latin typeface="Consolas" panose="020B0609020204030204" pitchFamily="49" charset="0"/>
                <a:cs typeface="Consolas" panose="020B0609020204030204" pitchFamily="49" charset="0"/>
              </a:rPr>
              <a:t>, </a:t>
            </a:r>
            <a:r>
              <a:rPr lang="en-US" dirty="0" err="1">
                <a:solidFill>
                  <a:srgbClr val="FFC000"/>
                </a:solidFill>
                <a:latin typeface="Consolas" panose="020B0609020204030204" pitchFamily="49" charset="0"/>
                <a:cs typeface="Consolas" panose="020B0609020204030204" pitchFamily="49" charset="0"/>
              </a:rPr>
              <a:t>dest</a:t>
            </a:r>
            <a:r>
              <a:rPr lang="en-US" dirty="0">
                <a:latin typeface="Consolas" panose="020B0609020204030204" pitchFamily="49" charset="0"/>
                <a:cs typeface="Consolas" panose="020B0609020204030204" pitchFamily="49" charset="0"/>
              </a:rPr>
              <a:t>);</a:t>
            </a:r>
          </a:p>
          <a:p>
            <a:pPr marL="0" indent="0">
              <a:buNone/>
            </a:pPr>
            <a:r>
              <a:rPr lang="en-US" dirty="0">
                <a:latin typeface="Consolas" panose="020B0609020204030204" pitchFamily="49" charset="0"/>
                <a:cs typeface="Consolas" panose="020B0609020204030204" pitchFamily="49" charset="0"/>
              </a:rPr>
              <a:t>	move(1, </a:t>
            </a:r>
            <a:r>
              <a:rPr lang="en-US" dirty="0" err="1">
                <a:solidFill>
                  <a:srgbClr val="00B050"/>
                </a:solidFill>
                <a:latin typeface="Consolas" panose="020B0609020204030204" pitchFamily="49" charset="0"/>
                <a:cs typeface="Consolas" panose="020B0609020204030204" pitchFamily="49" charset="0"/>
              </a:rPr>
              <a:t>src</a:t>
            </a:r>
            <a:r>
              <a:rPr lang="en-US" dirty="0">
                <a:solidFill>
                  <a:srgbClr val="00B050"/>
                </a:solidFill>
                <a:latin typeface="Consolas" panose="020B0609020204030204" pitchFamily="49" charset="0"/>
                <a:cs typeface="Consolas" panose="020B0609020204030204" pitchFamily="49" charset="0"/>
              </a:rPr>
              <a:t> -&gt; </a:t>
            </a:r>
            <a:r>
              <a:rPr lang="en-US" dirty="0" err="1">
                <a:solidFill>
                  <a:srgbClr val="00B050"/>
                </a:solidFill>
                <a:latin typeface="Consolas" panose="020B0609020204030204" pitchFamily="49" charset="0"/>
                <a:cs typeface="Consolas" panose="020B0609020204030204" pitchFamily="49" charset="0"/>
              </a:rPr>
              <a:t>dest</a:t>
            </a:r>
            <a:r>
              <a:rPr lang="en-US" dirty="0">
                <a:latin typeface="Consolas" panose="020B0609020204030204" pitchFamily="49" charset="0"/>
                <a:cs typeface="Consolas" panose="020B0609020204030204" pitchFamily="49" charset="0"/>
              </a:rPr>
              <a:t>);</a:t>
            </a:r>
          </a:p>
          <a:p>
            <a:pPr marL="0" indent="0">
              <a:buNone/>
            </a:pP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solve_hanoi</a:t>
            </a:r>
            <a:r>
              <a:rPr lang="en-US" dirty="0">
                <a:latin typeface="Consolas" panose="020B0609020204030204" pitchFamily="49" charset="0"/>
                <a:cs typeface="Consolas" panose="020B0609020204030204" pitchFamily="49" charset="0"/>
              </a:rPr>
              <a:t>(n-1, </a:t>
            </a:r>
            <a:r>
              <a:rPr lang="en-US" dirty="0">
                <a:solidFill>
                  <a:srgbClr val="00B050"/>
                </a:solidFill>
                <a:latin typeface="Consolas" panose="020B0609020204030204" pitchFamily="49" charset="0"/>
                <a:cs typeface="Consolas" panose="020B0609020204030204" pitchFamily="49" charset="0"/>
              </a:rPr>
              <a:t>temp -&gt; </a:t>
            </a:r>
            <a:r>
              <a:rPr lang="en-US" dirty="0" err="1">
                <a:solidFill>
                  <a:srgbClr val="00B050"/>
                </a:solidFill>
                <a:latin typeface="Consolas" panose="020B0609020204030204" pitchFamily="49" charset="0"/>
                <a:cs typeface="Consolas" panose="020B0609020204030204" pitchFamily="49" charset="0"/>
              </a:rPr>
              <a:t>dest</a:t>
            </a:r>
            <a:r>
              <a:rPr lang="en-US" dirty="0">
                <a:latin typeface="Consolas" panose="020B0609020204030204" pitchFamily="49" charset="0"/>
                <a:cs typeface="Consolas" panose="020B0609020204030204" pitchFamily="49" charset="0"/>
              </a:rPr>
              <a:t>, </a:t>
            </a:r>
            <a:r>
              <a:rPr lang="en-US" dirty="0" err="1">
                <a:solidFill>
                  <a:srgbClr val="FFC000"/>
                </a:solidFill>
                <a:latin typeface="Consolas" panose="020B0609020204030204" pitchFamily="49" charset="0"/>
                <a:cs typeface="Consolas" panose="020B0609020204030204" pitchFamily="49" charset="0"/>
              </a:rPr>
              <a:t>src</a:t>
            </a:r>
            <a:r>
              <a:rPr lang="en-US" dirty="0">
                <a:latin typeface="Consolas" panose="020B0609020204030204" pitchFamily="49" charset="0"/>
                <a:cs typeface="Consolas" panose="020B0609020204030204" pitchFamily="49" charset="0"/>
              </a:rPr>
              <a:t>);</a:t>
            </a:r>
            <a:br>
              <a:rPr lang="en-US" dirty="0">
                <a:latin typeface="Consolas" panose="020B0609020204030204" pitchFamily="49" charset="0"/>
                <a:cs typeface="Consolas" panose="020B0609020204030204" pitchFamily="49" charset="0"/>
              </a:rPr>
            </a:br>
            <a:r>
              <a:rPr lang="en-US" dirty="0">
                <a:latin typeface="Consolas" panose="020B0609020204030204" pitchFamily="49" charset="0"/>
                <a:cs typeface="Consolas" panose="020B0609020204030204" pitchFamily="49" charset="0"/>
              </a:rPr>
              <a:t>}</a:t>
            </a:r>
          </a:p>
        </p:txBody>
      </p:sp>
      <p:sp>
        <p:nvSpPr>
          <p:cNvPr id="3" name="TextBox 2">
            <a:extLst>
              <a:ext uri="{FF2B5EF4-FFF2-40B4-BE49-F238E27FC236}">
                <a16:creationId xmlns:a16="http://schemas.microsoft.com/office/drawing/2014/main" id="{1451A15A-B545-4A42-9B94-D83611725810}"/>
              </a:ext>
            </a:extLst>
          </p:cNvPr>
          <p:cNvSpPr txBox="1"/>
          <p:nvPr/>
        </p:nvSpPr>
        <p:spPr>
          <a:xfrm>
            <a:off x="304800" y="5334000"/>
            <a:ext cx="7086600" cy="830997"/>
          </a:xfrm>
          <a:prstGeom prst="rect">
            <a:avLst/>
          </a:prstGeom>
          <a:solidFill>
            <a:srgbClr val="FFFF00"/>
          </a:solidFill>
          <a:ln>
            <a:solidFill>
              <a:schemeClr val="tx1"/>
            </a:solidFill>
            <a:prstDash val="dash"/>
          </a:ln>
        </p:spPr>
        <p:txBody>
          <a:bodyPr wrap="square" rtlCol="0">
            <a:spAutoFit/>
          </a:bodyPr>
          <a:lstStyle/>
          <a:p>
            <a:r>
              <a:rPr lang="en-US" dirty="0">
                <a:solidFill>
                  <a:srgbClr val="FF0000"/>
                </a:solidFill>
                <a:latin typeface="Times New Roman" panose="02020603050405020304" pitchFamily="18" charset="0"/>
                <a:cs typeface="Times New Roman" panose="02020603050405020304" pitchFamily="18" charset="0"/>
              </a:rPr>
              <a:t>↑ ↑ ↑ ↑ ↑ ↑ ↑ ↑ ↑ ↑ ↑ ↑ ↑ ↑ ↑ ↑ ↑ ↑ ↑ ↑ ↑ ↑ ↑ ↑ ↑ ↑ ↑ ↑ ↑</a:t>
            </a:r>
            <a:endParaRPr lang="en-US" dirty="0">
              <a:solidFill>
                <a:srgbClr val="FF0000"/>
              </a:solidFill>
            </a:endParaRPr>
          </a:p>
          <a:p>
            <a:r>
              <a:rPr lang="en-US" dirty="0">
                <a:solidFill>
                  <a:srgbClr val="FF0000"/>
                </a:solidFill>
              </a:rPr>
              <a:t>Warning: Example of a bad slide.  Do not imitate.</a:t>
            </a:r>
          </a:p>
        </p:txBody>
      </p:sp>
    </p:spTree>
    <p:extLst>
      <p:ext uri="{BB962C8B-B14F-4D97-AF65-F5344CB8AC3E}">
        <p14:creationId xmlns:p14="http://schemas.microsoft.com/office/powerpoint/2010/main" val="23192594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8B734F7-26C6-7449-8A46-73269FABDADB}"/>
              </a:ext>
            </a:extLst>
          </p:cNvPr>
          <p:cNvSpPr>
            <a:spLocks noGrp="1"/>
          </p:cNvSpPr>
          <p:nvPr>
            <p:ph idx="1"/>
          </p:nvPr>
        </p:nvSpPr>
        <p:spPr>
          <a:xfrm>
            <a:off x="4189649" y="1371600"/>
            <a:ext cx="5030551" cy="5353291"/>
          </a:xfrm>
        </p:spPr>
        <p:txBody>
          <a:bodyPr/>
          <a:lstStyle/>
          <a:p>
            <a:r>
              <a:rPr lang="en-US" dirty="0"/>
              <a:t>Move all disks at </a:t>
            </a:r>
            <a:r>
              <a:rPr lang="en-US" dirty="0" err="1">
                <a:latin typeface="Consolas" panose="020B0609020204030204" pitchFamily="49" charset="0"/>
              </a:rPr>
              <a:t>src</a:t>
            </a:r>
            <a:r>
              <a:rPr lang="en-US" dirty="0"/>
              <a:t> </a:t>
            </a:r>
            <a:r>
              <a:rPr lang="en-US" dirty="0">
                <a:latin typeface="Times New Roman" panose="02020603050405020304" pitchFamily="18" charset="0"/>
                <a:cs typeface="Times New Roman" panose="02020603050405020304" pitchFamily="18" charset="0"/>
              </a:rPr>
              <a:t>→</a:t>
            </a:r>
            <a:r>
              <a:rPr lang="en-US" dirty="0"/>
              <a:t> </a:t>
            </a:r>
            <a:r>
              <a:rPr lang="en-US" dirty="0" err="1">
                <a:latin typeface="Consolas" panose="020B0609020204030204" pitchFamily="49" charset="0"/>
              </a:rPr>
              <a:t>dest</a:t>
            </a:r>
            <a:endParaRPr lang="en-US" dirty="0">
              <a:latin typeface="Consolas" panose="020B0609020204030204" pitchFamily="49" charset="0"/>
            </a:endParaRPr>
          </a:p>
          <a:p>
            <a:pPr lvl="1"/>
            <a:r>
              <a:rPr lang="en-US" dirty="0"/>
              <a:t>With the help of </a:t>
            </a:r>
            <a:r>
              <a:rPr lang="en-US" dirty="0">
                <a:latin typeface="Consolas" panose="020B0609020204030204" pitchFamily="49" charset="0"/>
              </a:rPr>
              <a:t>temp</a:t>
            </a:r>
          </a:p>
          <a:p>
            <a:pPr lvl="1"/>
            <a:r>
              <a:rPr lang="en-US" kern="0" dirty="0"/>
              <a:t>Rule: </a:t>
            </a:r>
            <a:r>
              <a:rPr lang="en-US" dirty="0"/>
              <a:t>disks must always be stacked smallest </a:t>
            </a:r>
            <a:r>
              <a:rPr lang="en-US" dirty="0">
                <a:latin typeface="Times New Roman" panose="02020603050405020304" pitchFamily="18" charset="0"/>
                <a:cs typeface="Times New Roman" panose="02020603050405020304" pitchFamily="18" charset="0"/>
              </a:rPr>
              <a:t>→</a:t>
            </a:r>
            <a:r>
              <a:rPr lang="en-US" dirty="0"/>
              <a:t> largest</a:t>
            </a:r>
          </a:p>
          <a:p>
            <a:pPr lvl="1"/>
            <a:endParaRPr lang="en-US" dirty="0">
              <a:latin typeface="Consolas" panose="020B0609020204030204" pitchFamily="49" charset="0"/>
            </a:endParaRPr>
          </a:p>
          <a:p>
            <a:pPr marL="457200" indent="-457200">
              <a:buFont typeface="+mj-lt"/>
              <a:buAutoNum type="arabicPeriod"/>
            </a:pPr>
            <a:r>
              <a:rPr lang="en-US" kern="0" dirty="0"/>
              <a:t>Move n-1 disks into </a:t>
            </a:r>
            <a:r>
              <a:rPr lang="en-US" kern="0" dirty="0">
                <a:latin typeface="Consolas" panose="020B0609020204030204" pitchFamily="49" charset="0"/>
              </a:rPr>
              <a:t>temp</a:t>
            </a:r>
          </a:p>
          <a:p>
            <a:pPr lvl="1" indent="-342900"/>
            <a:r>
              <a:rPr lang="en-US" dirty="0"/>
              <a:t>Recursive formulation as original problem, just with n-1 disks</a:t>
            </a:r>
          </a:p>
          <a:p>
            <a:pPr marL="400050" lvl="1" indent="0">
              <a:buNone/>
            </a:pPr>
            <a:endParaRPr lang="en-US" kern="0" dirty="0">
              <a:latin typeface="Consolas" panose="020B0609020204030204" pitchFamily="49" charset="0"/>
            </a:endParaRPr>
          </a:p>
          <a:p>
            <a:pPr marL="457200" indent="-457200">
              <a:buFont typeface="+mj-lt"/>
              <a:buAutoNum type="arabicPeriod"/>
            </a:pPr>
            <a:r>
              <a:rPr lang="en-US" kern="0" dirty="0"/>
              <a:t>Move 1 disk into </a:t>
            </a:r>
            <a:r>
              <a:rPr lang="en-US" kern="0" dirty="0" err="1">
                <a:latin typeface="Consolas" panose="020B0609020204030204" pitchFamily="49" charset="0"/>
              </a:rPr>
              <a:t>dest</a:t>
            </a:r>
            <a:endParaRPr lang="en-US" dirty="0">
              <a:latin typeface="Consolas" panose="020B0609020204030204" pitchFamily="49" charset="0"/>
            </a:endParaRPr>
          </a:p>
          <a:p>
            <a:pPr marL="457200" indent="-457200">
              <a:buFont typeface="+mj-lt"/>
              <a:buAutoNum type="arabicPeriod"/>
            </a:pPr>
            <a:endParaRPr lang="en-US" kern="0" dirty="0">
              <a:latin typeface="Consolas" panose="020B0609020204030204" pitchFamily="49" charset="0"/>
            </a:endParaRPr>
          </a:p>
          <a:p>
            <a:pPr marL="457200" indent="-457200">
              <a:buFont typeface="+mj-lt"/>
              <a:buAutoNum type="arabicPeriod"/>
            </a:pPr>
            <a:r>
              <a:rPr lang="en-US" kern="0" dirty="0"/>
              <a:t>Move n-1 disks into </a:t>
            </a:r>
            <a:r>
              <a:rPr lang="en-US" kern="0" dirty="0" err="1">
                <a:latin typeface="Consolas" panose="020B0609020204030204" pitchFamily="49" charset="0"/>
              </a:rPr>
              <a:t>dest</a:t>
            </a:r>
            <a:endParaRPr lang="en-US" kern="0" dirty="0">
              <a:latin typeface="Consolas" panose="020B0609020204030204" pitchFamily="49" charset="0"/>
            </a:endParaRPr>
          </a:p>
          <a:p>
            <a:pPr lvl="1" indent="-342900"/>
            <a:r>
              <a:rPr lang="en-US" dirty="0"/>
              <a:t>Again, n-1 version of same problem</a:t>
            </a:r>
            <a:endParaRPr lang="en-US" kern="0" dirty="0"/>
          </a:p>
          <a:p>
            <a:pPr marL="457200" indent="-457200">
              <a:buFont typeface="+mj-lt"/>
              <a:buAutoNum type="arabicPeriod"/>
            </a:pPr>
            <a:endParaRPr lang="en-US" kern="0" dirty="0">
              <a:latin typeface="Consolas" panose="020B0609020204030204" pitchFamily="49" charset="0"/>
            </a:endParaRPr>
          </a:p>
          <a:p>
            <a:endParaRPr lang="en-US" dirty="0">
              <a:latin typeface="Consolas" panose="020B0609020204030204" pitchFamily="49" charset="0"/>
            </a:endParaRPr>
          </a:p>
        </p:txBody>
      </p:sp>
      <p:sp>
        <p:nvSpPr>
          <p:cNvPr id="2" name="Title 1">
            <a:extLst>
              <a:ext uri="{FF2B5EF4-FFF2-40B4-BE49-F238E27FC236}">
                <a16:creationId xmlns:a16="http://schemas.microsoft.com/office/drawing/2014/main" id="{3F8128E0-AB00-474F-8F2A-7156F8D522B1}"/>
              </a:ext>
            </a:extLst>
          </p:cNvPr>
          <p:cNvSpPr>
            <a:spLocks noGrp="1"/>
          </p:cNvSpPr>
          <p:nvPr>
            <p:ph type="title"/>
          </p:nvPr>
        </p:nvSpPr>
        <p:spPr/>
        <p:txBody>
          <a:bodyPr/>
          <a:lstStyle/>
          <a:p>
            <a:r>
              <a:rPr lang="en-US" dirty="0"/>
              <a:t>Towers of Hanoi: Recursive Solution</a:t>
            </a:r>
          </a:p>
        </p:txBody>
      </p:sp>
      <p:grpSp>
        <p:nvGrpSpPr>
          <p:cNvPr id="17" name="Group 16">
            <a:extLst>
              <a:ext uri="{FF2B5EF4-FFF2-40B4-BE49-F238E27FC236}">
                <a16:creationId xmlns:a16="http://schemas.microsoft.com/office/drawing/2014/main" id="{F000160C-6630-C74C-AEC0-130BBD0928CA}"/>
              </a:ext>
            </a:extLst>
          </p:cNvPr>
          <p:cNvGrpSpPr/>
          <p:nvPr/>
        </p:nvGrpSpPr>
        <p:grpSpPr>
          <a:xfrm>
            <a:off x="579376" y="1858458"/>
            <a:ext cx="3041185" cy="955121"/>
            <a:chOff x="457200" y="1905001"/>
            <a:chExt cx="8249322" cy="2590800"/>
          </a:xfrm>
        </p:grpSpPr>
        <p:sp>
          <p:nvSpPr>
            <p:cNvPr id="11" name="Rounded Rectangle 10">
              <a:extLst>
                <a:ext uri="{FF2B5EF4-FFF2-40B4-BE49-F238E27FC236}">
                  <a16:creationId xmlns:a16="http://schemas.microsoft.com/office/drawing/2014/main" id="{D7E9B8A1-D483-A94D-B926-CC4D15F99A1C}"/>
                </a:ext>
              </a:extLst>
            </p:cNvPr>
            <p:cNvSpPr/>
            <p:nvPr/>
          </p:nvSpPr>
          <p:spPr bwMode="auto">
            <a:xfrm>
              <a:off x="1866900" y="1905001"/>
              <a:ext cx="304800" cy="2590800"/>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4" name="Rounded Rectangle 3">
              <a:extLst>
                <a:ext uri="{FF2B5EF4-FFF2-40B4-BE49-F238E27FC236}">
                  <a16:creationId xmlns:a16="http://schemas.microsoft.com/office/drawing/2014/main" id="{175B8B89-1D54-6B46-B800-1B15B9CF795F}"/>
                </a:ext>
              </a:extLst>
            </p:cNvPr>
            <p:cNvSpPr/>
            <p:nvPr/>
          </p:nvSpPr>
          <p:spPr bwMode="auto">
            <a:xfrm>
              <a:off x="457200" y="3962400"/>
              <a:ext cx="3124200" cy="533400"/>
            </a:xfrm>
            <a:prstGeom prst="roundRect">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8" name="Rounded Rectangle 7">
              <a:extLst>
                <a:ext uri="{FF2B5EF4-FFF2-40B4-BE49-F238E27FC236}">
                  <a16:creationId xmlns:a16="http://schemas.microsoft.com/office/drawing/2014/main" id="{84AF4A70-C8FE-7E4E-BF44-E61B644DC881}"/>
                </a:ext>
              </a:extLst>
            </p:cNvPr>
            <p:cNvSpPr/>
            <p:nvPr/>
          </p:nvSpPr>
          <p:spPr bwMode="auto">
            <a:xfrm>
              <a:off x="838200" y="3429000"/>
              <a:ext cx="2362200" cy="533400"/>
            </a:xfrm>
            <a:prstGeom prst="roundRect">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9" name="Rounded Rectangle 8">
              <a:extLst>
                <a:ext uri="{FF2B5EF4-FFF2-40B4-BE49-F238E27FC236}">
                  <a16:creationId xmlns:a16="http://schemas.microsoft.com/office/drawing/2014/main" id="{8B9A65D3-ED9F-6545-A7EF-5C6A204B7F4D}"/>
                </a:ext>
              </a:extLst>
            </p:cNvPr>
            <p:cNvSpPr/>
            <p:nvPr/>
          </p:nvSpPr>
          <p:spPr bwMode="auto">
            <a:xfrm>
              <a:off x="1219200" y="2889101"/>
              <a:ext cx="1600200" cy="533400"/>
            </a:xfrm>
            <a:prstGeom prst="roundRect">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10" name="Rounded Rectangle 9">
              <a:extLst>
                <a:ext uri="{FF2B5EF4-FFF2-40B4-BE49-F238E27FC236}">
                  <a16:creationId xmlns:a16="http://schemas.microsoft.com/office/drawing/2014/main" id="{42EA584D-CE96-CC43-9626-552CEDA0D982}"/>
                </a:ext>
              </a:extLst>
            </p:cNvPr>
            <p:cNvSpPr/>
            <p:nvPr/>
          </p:nvSpPr>
          <p:spPr bwMode="auto">
            <a:xfrm>
              <a:off x="1524000" y="2362200"/>
              <a:ext cx="990600" cy="533400"/>
            </a:xfrm>
            <a:prstGeom prst="roundRect">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12" name="Rounded Rectangle 11">
              <a:extLst>
                <a:ext uri="{FF2B5EF4-FFF2-40B4-BE49-F238E27FC236}">
                  <a16:creationId xmlns:a16="http://schemas.microsoft.com/office/drawing/2014/main" id="{4C52EC28-261F-B545-9A55-153226E22E42}"/>
                </a:ext>
              </a:extLst>
            </p:cNvPr>
            <p:cNvSpPr/>
            <p:nvPr/>
          </p:nvSpPr>
          <p:spPr bwMode="auto">
            <a:xfrm>
              <a:off x="5129604" y="1905001"/>
              <a:ext cx="304800" cy="2590800"/>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15" name="Rounded Rectangle 14">
              <a:extLst>
                <a:ext uri="{FF2B5EF4-FFF2-40B4-BE49-F238E27FC236}">
                  <a16:creationId xmlns:a16="http://schemas.microsoft.com/office/drawing/2014/main" id="{5FD6F765-3D70-F441-97E7-8E601CD05593}"/>
                </a:ext>
              </a:extLst>
            </p:cNvPr>
            <p:cNvSpPr/>
            <p:nvPr/>
          </p:nvSpPr>
          <p:spPr bwMode="auto">
            <a:xfrm>
              <a:off x="8401722" y="1905001"/>
              <a:ext cx="304800" cy="2590800"/>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grpSp>
      <p:grpSp>
        <p:nvGrpSpPr>
          <p:cNvPr id="52" name="Group 51">
            <a:extLst>
              <a:ext uri="{FF2B5EF4-FFF2-40B4-BE49-F238E27FC236}">
                <a16:creationId xmlns:a16="http://schemas.microsoft.com/office/drawing/2014/main" id="{1639AECE-3403-6043-BB87-B96DF5F8D65B}"/>
              </a:ext>
            </a:extLst>
          </p:cNvPr>
          <p:cNvGrpSpPr/>
          <p:nvPr/>
        </p:nvGrpSpPr>
        <p:grpSpPr>
          <a:xfrm>
            <a:off x="579376" y="3246960"/>
            <a:ext cx="3041185" cy="955121"/>
            <a:chOff x="2267041" y="3200400"/>
            <a:chExt cx="4609918" cy="1447801"/>
          </a:xfrm>
        </p:grpSpPr>
        <p:sp>
          <p:nvSpPr>
            <p:cNvPr id="19" name="Rounded Rectangle 18">
              <a:extLst>
                <a:ext uri="{FF2B5EF4-FFF2-40B4-BE49-F238E27FC236}">
                  <a16:creationId xmlns:a16="http://schemas.microsoft.com/office/drawing/2014/main" id="{29AC3FA3-8FB2-5346-874E-1C8D39BF0F8E}"/>
                </a:ext>
              </a:extLst>
            </p:cNvPr>
            <p:cNvSpPr/>
            <p:nvPr/>
          </p:nvSpPr>
          <p:spPr bwMode="auto">
            <a:xfrm>
              <a:off x="3054815" y="3200400"/>
              <a:ext cx="170330" cy="1447801"/>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20" name="Rounded Rectangle 19">
              <a:extLst>
                <a:ext uri="{FF2B5EF4-FFF2-40B4-BE49-F238E27FC236}">
                  <a16:creationId xmlns:a16="http://schemas.microsoft.com/office/drawing/2014/main" id="{D4D4494A-23EE-8942-A544-EECC384B54C7}"/>
                </a:ext>
              </a:extLst>
            </p:cNvPr>
            <p:cNvSpPr/>
            <p:nvPr/>
          </p:nvSpPr>
          <p:spPr bwMode="auto">
            <a:xfrm>
              <a:off x="2267041" y="4350124"/>
              <a:ext cx="1745878" cy="298077"/>
            </a:xfrm>
            <a:prstGeom prst="roundRect">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24" name="Rounded Rectangle 23">
              <a:extLst>
                <a:ext uri="{FF2B5EF4-FFF2-40B4-BE49-F238E27FC236}">
                  <a16:creationId xmlns:a16="http://schemas.microsoft.com/office/drawing/2014/main" id="{8C83224D-9DC3-E747-8B32-B1F96DD7A181}"/>
                </a:ext>
              </a:extLst>
            </p:cNvPr>
            <p:cNvSpPr/>
            <p:nvPr/>
          </p:nvSpPr>
          <p:spPr bwMode="auto">
            <a:xfrm>
              <a:off x="4878092" y="3200400"/>
              <a:ext cx="170330" cy="1447801"/>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25" name="Rounded Rectangle 24">
              <a:extLst>
                <a:ext uri="{FF2B5EF4-FFF2-40B4-BE49-F238E27FC236}">
                  <a16:creationId xmlns:a16="http://schemas.microsoft.com/office/drawing/2014/main" id="{33F6575A-15DD-B84F-ADAD-DF19380C8FF7}"/>
                </a:ext>
              </a:extLst>
            </p:cNvPr>
            <p:cNvSpPr/>
            <p:nvPr/>
          </p:nvSpPr>
          <p:spPr bwMode="auto">
            <a:xfrm>
              <a:off x="6706629" y="3200400"/>
              <a:ext cx="170330" cy="1447801"/>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21" name="Rounded Rectangle 20">
              <a:extLst>
                <a:ext uri="{FF2B5EF4-FFF2-40B4-BE49-F238E27FC236}">
                  <a16:creationId xmlns:a16="http://schemas.microsoft.com/office/drawing/2014/main" id="{B7DF1A73-7EC0-5F45-A989-ED8571B2C020}"/>
                </a:ext>
              </a:extLst>
            </p:cNvPr>
            <p:cNvSpPr/>
            <p:nvPr/>
          </p:nvSpPr>
          <p:spPr bwMode="auto">
            <a:xfrm>
              <a:off x="4318746" y="4350124"/>
              <a:ext cx="1320054" cy="298077"/>
            </a:xfrm>
            <a:prstGeom prst="roundRect">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22" name="Rounded Rectangle 21">
              <a:extLst>
                <a:ext uri="{FF2B5EF4-FFF2-40B4-BE49-F238E27FC236}">
                  <a16:creationId xmlns:a16="http://schemas.microsoft.com/office/drawing/2014/main" id="{987B261E-67C3-0744-A5E2-F558AF8D6072}"/>
                </a:ext>
              </a:extLst>
            </p:cNvPr>
            <p:cNvSpPr/>
            <p:nvPr/>
          </p:nvSpPr>
          <p:spPr bwMode="auto">
            <a:xfrm>
              <a:off x="4531658" y="4048416"/>
              <a:ext cx="894230" cy="298077"/>
            </a:xfrm>
            <a:prstGeom prst="roundRect">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23" name="Rounded Rectangle 22">
              <a:extLst>
                <a:ext uri="{FF2B5EF4-FFF2-40B4-BE49-F238E27FC236}">
                  <a16:creationId xmlns:a16="http://schemas.microsoft.com/office/drawing/2014/main" id="{0E348F33-8BCB-E446-963A-94CD36A29B5D}"/>
                </a:ext>
              </a:extLst>
            </p:cNvPr>
            <p:cNvSpPr/>
            <p:nvPr/>
          </p:nvSpPr>
          <p:spPr bwMode="auto">
            <a:xfrm>
              <a:off x="4701987" y="3753971"/>
              <a:ext cx="553571" cy="298077"/>
            </a:xfrm>
            <a:prstGeom prst="roundRect">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grpSp>
      <p:grpSp>
        <p:nvGrpSpPr>
          <p:cNvPr id="53" name="Group 52">
            <a:extLst>
              <a:ext uri="{FF2B5EF4-FFF2-40B4-BE49-F238E27FC236}">
                <a16:creationId xmlns:a16="http://schemas.microsoft.com/office/drawing/2014/main" id="{7295350E-8CAB-6744-B16A-0660B1C0B0D8}"/>
              </a:ext>
            </a:extLst>
          </p:cNvPr>
          <p:cNvGrpSpPr/>
          <p:nvPr/>
        </p:nvGrpSpPr>
        <p:grpSpPr>
          <a:xfrm>
            <a:off x="1099074" y="4460243"/>
            <a:ext cx="3041185" cy="955121"/>
            <a:chOff x="3054815" y="4800599"/>
            <a:chExt cx="4609918" cy="1447801"/>
          </a:xfrm>
        </p:grpSpPr>
        <p:sp>
          <p:nvSpPr>
            <p:cNvPr id="37" name="Rounded Rectangle 36">
              <a:extLst>
                <a:ext uri="{FF2B5EF4-FFF2-40B4-BE49-F238E27FC236}">
                  <a16:creationId xmlns:a16="http://schemas.microsoft.com/office/drawing/2014/main" id="{A0586881-9CB9-BB43-87F2-4DA18994FC33}"/>
                </a:ext>
              </a:extLst>
            </p:cNvPr>
            <p:cNvSpPr/>
            <p:nvPr/>
          </p:nvSpPr>
          <p:spPr bwMode="auto">
            <a:xfrm>
              <a:off x="3054815" y="4800599"/>
              <a:ext cx="170330" cy="1447801"/>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39" name="Rounded Rectangle 38">
              <a:extLst>
                <a:ext uri="{FF2B5EF4-FFF2-40B4-BE49-F238E27FC236}">
                  <a16:creationId xmlns:a16="http://schemas.microsoft.com/office/drawing/2014/main" id="{8034689C-3F77-C141-84A4-E8EC9EFCAF20}"/>
                </a:ext>
              </a:extLst>
            </p:cNvPr>
            <p:cNvSpPr/>
            <p:nvPr/>
          </p:nvSpPr>
          <p:spPr bwMode="auto">
            <a:xfrm>
              <a:off x="4878092" y="4800599"/>
              <a:ext cx="170330" cy="1447801"/>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40" name="Rounded Rectangle 39">
              <a:extLst>
                <a:ext uri="{FF2B5EF4-FFF2-40B4-BE49-F238E27FC236}">
                  <a16:creationId xmlns:a16="http://schemas.microsoft.com/office/drawing/2014/main" id="{86B8B318-AFD1-DD40-9687-9D6873B257C7}"/>
                </a:ext>
              </a:extLst>
            </p:cNvPr>
            <p:cNvSpPr/>
            <p:nvPr/>
          </p:nvSpPr>
          <p:spPr bwMode="auto">
            <a:xfrm>
              <a:off x="6706629" y="4800599"/>
              <a:ext cx="170330" cy="1447801"/>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41" name="Rounded Rectangle 40">
              <a:extLst>
                <a:ext uri="{FF2B5EF4-FFF2-40B4-BE49-F238E27FC236}">
                  <a16:creationId xmlns:a16="http://schemas.microsoft.com/office/drawing/2014/main" id="{EC28692C-59B1-1B48-B27F-B32DDF1657D4}"/>
                </a:ext>
              </a:extLst>
            </p:cNvPr>
            <p:cNvSpPr/>
            <p:nvPr/>
          </p:nvSpPr>
          <p:spPr bwMode="auto">
            <a:xfrm>
              <a:off x="4318746" y="5950323"/>
              <a:ext cx="1320054" cy="298077"/>
            </a:xfrm>
            <a:prstGeom prst="roundRect">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42" name="Rounded Rectangle 41">
              <a:extLst>
                <a:ext uri="{FF2B5EF4-FFF2-40B4-BE49-F238E27FC236}">
                  <a16:creationId xmlns:a16="http://schemas.microsoft.com/office/drawing/2014/main" id="{486865FB-B858-574F-A800-232FF7D5872E}"/>
                </a:ext>
              </a:extLst>
            </p:cNvPr>
            <p:cNvSpPr/>
            <p:nvPr/>
          </p:nvSpPr>
          <p:spPr bwMode="auto">
            <a:xfrm>
              <a:off x="4531658" y="5648615"/>
              <a:ext cx="894230" cy="298077"/>
            </a:xfrm>
            <a:prstGeom prst="roundRect">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43" name="Rounded Rectangle 42">
              <a:extLst>
                <a:ext uri="{FF2B5EF4-FFF2-40B4-BE49-F238E27FC236}">
                  <a16:creationId xmlns:a16="http://schemas.microsoft.com/office/drawing/2014/main" id="{38E731C8-B804-684B-A6F4-F1DF165D8383}"/>
                </a:ext>
              </a:extLst>
            </p:cNvPr>
            <p:cNvSpPr/>
            <p:nvPr/>
          </p:nvSpPr>
          <p:spPr bwMode="auto">
            <a:xfrm>
              <a:off x="4701987" y="5354170"/>
              <a:ext cx="553571" cy="298077"/>
            </a:xfrm>
            <a:prstGeom prst="roundRect">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38" name="Rounded Rectangle 37">
              <a:extLst>
                <a:ext uri="{FF2B5EF4-FFF2-40B4-BE49-F238E27FC236}">
                  <a16:creationId xmlns:a16="http://schemas.microsoft.com/office/drawing/2014/main" id="{425FE486-B942-7743-87E8-568C8050AFFE}"/>
                </a:ext>
              </a:extLst>
            </p:cNvPr>
            <p:cNvSpPr/>
            <p:nvPr/>
          </p:nvSpPr>
          <p:spPr bwMode="auto">
            <a:xfrm>
              <a:off x="5918855" y="5950323"/>
              <a:ext cx="1745878" cy="298077"/>
            </a:xfrm>
            <a:prstGeom prst="roundRect">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grpSp>
      <p:grpSp>
        <p:nvGrpSpPr>
          <p:cNvPr id="54" name="Group 53">
            <a:extLst>
              <a:ext uri="{FF2B5EF4-FFF2-40B4-BE49-F238E27FC236}">
                <a16:creationId xmlns:a16="http://schemas.microsoft.com/office/drawing/2014/main" id="{CB9FD965-A672-4D46-9905-FC8D4A1C8C4A}"/>
              </a:ext>
            </a:extLst>
          </p:cNvPr>
          <p:cNvGrpSpPr/>
          <p:nvPr/>
        </p:nvGrpSpPr>
        <p:grpSpPr>
          <a:xfrm>
            <a:off x="1099074" y="5638800"/>
            <a:ext cx="3041185" cy="955121"/>
            <a:chOff x="3054815" y="6935402"/>
            <a:chExt cx="4609918" cy="1447801"/>
          </a:xfrm>
        </p:grpSpPr>
        <p:sp>
          <p:nvSpPr>
            <p:cNvPr id="45" name="Rounded Rectangle 44">
              <a:extLst>
                <a:ext uri="{FF2B5EF4-FFF2-40B4-BE49-F238E27FC236}">
                  <a16:creationId xmlns:a16="http://schemas.microsoft.com/office/drawing/2014/main" id="{05BD2271-9D1B-B74D-AAFF-61BC0E47570A}"/>
                </a:ext>
              </a:extLst>
            </p:cNvPr>
            <p:cNvSpPr/>
            <p:nvPr/>
          </p:nvSpPr>
          <p:spPr bwMode="auto">
            <a:xfrm>
              <a:off x="3054815" y="6935402"/>
              <a:ext cx="170330" cy="1447801"/>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50" name="Rounded Rectangle 49">
              <a:extLst>
                <a:ext uri="{FF2B5EF4-FFF2-40B4-BE49-F238E27FC236}">
                  <a16:creationId xmlns:a16="http://schemas.microsoft.com/office/drawing/2014/main" id="{7E5B1223-287A-5E4B-B2E8-8DCA0CDBF84B}"/>
                </a:ext>
              </a:extLst>
            </p:cNvPr>
            <p:cNvSpPr/>
            <p:nvPr/>
          </p:nvSpPr>
          <p:spPr bwMode="auto">
            <a:xfrm>
              <a:off x="4878092" y="6935402"/>
              <a:ext cx="170330" cy="1447801"/>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51" name="Rounded Rectangle 50">
              <a:extLst>
                <a:ext uri="{FF2B5EF4-FFF2-40B4-BE49-F238E27FC236}">
                  <a16:creationId xmlns:a16="http://schemas.microsoft.com/office/drawing/2014/main" id="{278926C1-F75A-4E46-AEB9-40AB1FF07C92}"/>
                </a:ext>
              </a:extLst>
            </p:cNvPr>
            <p:cNvSpPr/>
            <p:nvPr/>
          </p:nvSpPr>
          <p:spPr bwMode="auto">
            <a:xfrm>
              <a:off x="6706629" y="6935402"/>
              <a:ext cx="170330" cy="1447801"/>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46" name="Rounded Rectangle 45">
              <a:extLst>
                <a:ext uri="{FF2B5EF4-FFF2-40B4-BE49-F238E27FC236}">
                  <a16:creationId xmlns:a16="http://schemas.microsoft.com/office/drawing/2014/main" id="{74A4F7B7-D165-DA4C-BB04-8544D81DBFCB}"/>
                </a:ext>
              </a:extLst>
            </p:cNvPr>
            <p:cNvSpPr/>
            <p:nvPr/>
          </p:nvSpPr>
          <p:spPr bwMode="auto">
            <a:xfrm>
              <a:off x="5918855" y="8085126"/>
              <a:ext cx="1745878" cy="298077"/>
            </a:xfrm>
            <a:prstGeom prst="roundRect">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47" name="Rounded Rectangle 46">
              <a:extLst>
                <a:ext uri="{FF2B5EF4-FFF2-40B4-BE49-F238E27FC236}">
                  <a16:creationId xmlns:a16="http://schemas.microsoft.com/office/drawing/2014/main" id="{7F6FD7E0-1AA1-F04B-866F-AF5AC6CEEA6F}"/>
                </a:ext>
              </a:extLst>
            </p:cNvPr>
            <p:cNvSpPr/>
            <p:nvPr/>
          </p:nvSpPr>
          <p:spPr bwMode="auto">
            <a:xfrm>
              <a:off x="6131767" y="7787049"/>
              <a:ext cx="1320054" cy="298077"/>
            </a:xfrm>
            <a:prstGeom prst="roundRect">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48" name="Rounded Rectangle 47">
              <a:extLst>
                <a:ext uri="{FF2B5EF4-FFF2-40B4-BE49-F238E27FC236}">
                  <a16:creationId xmlns:a16="http://schemas.microsoft.com/office/drawing/2014/main" id="{4AC09A1A-19C2-C34E-8CB3-08B7281EA521}"/>
                </a:ext>
              </a:extLst>
            </p:cNvPr>
            <p:cNvSpPr/>
            <p:nvPr/>
          </p:nvSpPr>
          <p:spPr bwMode="auto">
            <a:xfrm>
              <a:off x="6344679" y="7485341"/>
              <a:ext cx="894230" cy="298077"/>
            </a:xfrm>
            <a:prstGeom prst="roundRect">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49" name="Rounded Rectangle 48">
              <a:extLst>
                <a:ext uri="{FF2B5EF4-FFF2-40B4-BE49-F238E27FC236}">
                  <a16:creationId xmlns:a16="http://schemas.microsoft.com/office/drawing/2014/main" id="{6F96272B-2A34-FF49-9C80-3D907AFB6B0E}"/>
                </a:ext>
              </a:extLst>
            </p:cNvPr>
            <p:cNvSpPr/>
            <p:nvPr/>
          </p:nvSpPr>
          <p:spPr bwMode="auto">
            <a:xfrm>
              <a:off x="6515008" y="7190896"/>
              <a:ext cx="553571" cy="298077"/>
            </a:xfrm>
            <a:prstGeom prst="roundRect">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grpSp>
      <p:sp>
        <p:nvSpPr>
          <p:cNvPr id="60" name="Rectangle 59">
            <a:extLst>
              <a:ext uri="{FF2B5EF4-FFF2-40B4-BE49-F238E27FC236}">
                <a16:creationId xmlns:a16="http://schemas.microsoft.com/office/drawing/2014/main" id="{C68DAB70-7022-E349-97B7-1A668ECCB796}"/>
              </a:ext>
            </a:extLst>
          </p:cNvPr>
          <p:cNvSpPr/>
          <p:nvPr/>
        </p:nvSpPr>
        <p:spPr>
          <a:xfrm>
            <a:off x="808046" y="1295401"/>
            <a:ext cx="694422" cy="461665"/>
          </a:xfrm>
          <a:prstGeom prst="rect">
            <a:avLst/>
          </a:prstGeom>
        </p:spPr>
        <p:txBody>
          <a:bodyPr wrap="none">
            <a:spAutoFit/>
          </a:bodyPr>
          <a:lstStyle/>
          <a:p>
            <a:pPr algn="ctr"/>
            <a:r>
              <a:rPr lang="en-US" kern="0" dirty="0" err="1">
                <a:latin typeface="Consolas" panose="020B0609020204030204" pitchFamily="49" charset="0"/>
              </a:rPr>
              <a:t>src</a:t>
            </a:r>
            <a:endParaRPr lang="en-US" dirty="0">
              <a:latin typeface="Consolas" panose="020B0609020204030204" pitchFamily="49" charset="0"/>
            </a:endParaRPr>
          </a:p>
        </p:txBody>
      </p:sp>
      <p:sp>
        <p:nvSpPr>
          <p:cNvPr id="61" name="Rectangle 60">
            <a:extLst>
              <a:ext uri="{FF2B5EF4-FFF2-40B4-BE49-F238E27FC236}">
                <a16:creationId xmlns:a16="http://schemas.microsoft.com/office/drawing/2014/main" id="{ED49BC2F-C8A7-6241-B8C8-524395CC87C7}"/>
              </a:ext>
            </a:extLst>
          </p:cNvPr>
          <p:cNvSpPr/>
          <p:nvPr/>
        </p:nvSpPr>
        <p:spPr>
          <a:xfrm>
            <a:off x="3141203" y="1295400"/>
            <a:ext cx="864339" cy="461665"/>
          </a:xfrm>
          <a:prstGeom prst="rect">
            <a:avLst/>
          </a:prstGeom>
        </p:spPr>
        <p:txBody>
          <a:bodyPr wrap="none">
            <a:spAutoFit/>
          </a:bodyPr>
          <a:lstStyle/>
          <a:p>
            <a:pPr algn="ctr"/>
            <a:r>
              <a:rPr lang="en-US" kern="0" dirty="0" err="1">
                <a:latin typeface="Consolas" panose="020B0609020204030204" pitchFamily="49" charset="0"/>
              </a:rPr>
              <a:t>dest</a:t>
            </a:r>
            <a:endParaRPr lang="en-US" dirty="0">
              <a:latin typeface="Consolas" panose="020B0609020204030204" pitchFamily="49" charset="0"/>
            </a:endParaRPr>
          </a:p>
        </p:txBody>
      </p:sp>
      <p:sp>
        <p:nvSpPr>
          <p:cNvPr id="62" name="Rectangle 61">
            <a:extLst>
              <a:ext uri="{FF2B5EF4-FFF2-40B4-BE49-F238E27FC236}">
                <a16:creationId xmlns:a16="http://schemas.microsoft.com/office/drawing/2014/main" id="{2ADE9973-FCA0-9849-B640-B6EE486C458A}"/>
              </a:ext>
            </a:extLst>
          </p:cNvPr>
          <p:cNvSpPr/>
          <p:nvPr/>
        </p:nvSpPr>
        <p:spPr>
          <a:xfrm>
            <a:off x="1923507" y="1310800"/>
            <a:ext cx="869149" cy="461665"/>
          </a:xfrm>
          <a:prstGeom prst="rect">
            <a:avLst/>
          </a:prstGeom>
        </p:spPr>
        <p:txBody>
          <a:bodyPr wrap="none">
            <a:spAutoFit/>
          </a:bodyPr>
          <a:lstStyle/>
          <a:p>
            <a:pPr algn="ctr"/>
            <a:r>
              <a:rPr lang="en-US" kern="0" dirty="0">
                <a:latin typeface="Consolas" panose="020B0609020204030204" pitchFamily="49" charset="0"/>
              </a:rPr>
              <a:t>temp</a:t>
            </a:r>
            <a:endParaRPr lang="en-US" dirty="0">
              <a:latin typeface="Consolas" panose="020B0609020204030204" pitchFamily="49" charset="0"/>
            </a:endParaRPr>
          </a:p>
        </p:txBody>
      </p:sp>
    </p:spTree>
    <p:extLst>
      <p:ext uri="{BB962C8B-B14F-4D97-AF65-F5344CB8AC3E}">
        <p14:creationId xmlns:p14="http://schemas.microsoft.com/office/powerpoint/2010/main" val="999060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fade">
                                      <p:cBhvr>
                                        <p:cTn id="7" dur="500"/>
                                        <p:tgtEl>
                                          <p:spTgt spid="52"/>
                                        </p:tgtEl>
                                      </p:cBhvr>
                                    </p:animEffect>
                                  </p:childTnLst>
                                </p:cTn>
                              </p:par>
                              <p:par>
                                <p:cTn id="8" presetID="1" presetClass="entr" presetSubtype="0" fill="hold" nodeType="withEffect">
                                  <p:stCondLst>
                                    <p:cond delay="0"/>
                                  </p:stCondLst>
                                  <p:childTnLst>
                                    <p:set>
                                      <p:cBhvr>
                                        <p:cTn id="9" dur="1" fill="hold">
                                          <p:stCondLst>
                                            <p:cond delay="0"/>
                                          </p:stCondLst>
                                        </p:cTn>
                                        <p:tgtEl>
                                          <p:spTgt spid="3">
                                            <p:txEl>
                                              <p:pRg st="4" end="4"/>
                                            </p:txEl>
                                          </p:spTgt>
                                        </p:tgtEl>
                                        <p:attrNameLst>
                                          <p:attrName>style.visibility</p:attrName>
                                        </p:attrNameLst>
                                      </p:cBhvr>
                                      <p:to>
                                        <p:strVal val="visible"/>
                                      </p:to>
                                    </p:set>
                                  </p:childTnLst>
                                </p:cTn>
                              </p:par>
                              <p:par>
                                <p:cTn id="10" presetID="1" presetClass="entr" presetSubtype="0" fill="hold" nodeType="withEffect">
                                  <p:stCondLst>
                                    <p:cond delay="0"/>
                                  </p:stCondLst>
                                  <p:childTnLst>
                                    <p:set>
                                      <p:cBhvr>
                                        <p:cTn id="11"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53"/>
                                        </p:tgtEl>
                                        <p:attrNameLst>
                                          <p:attrName>style.visibility</p:attrName>
                                        </p:attrNameLst>
                                      </p:cBhvr>
                                      <p:to>
                                        <p:strVal val="visible"/>
                                      </p:to>
                                    </p:set>
                                    <p:animEffect transition="in" filter="fade">
                                      <p:cBhvr>
                                        <p:cTn id="16" dur="500"/>
                                        <p:tgtEl>
                                          <p:spTgt spid="53"/>
                                        </p:tgtEl>
                                      </p:cBhvr>
                                    </p:animEffect>
                                  </p:childTnLst>
                                </p:cTn>
                              </p:par>
                              <p:par>
                                <p:cTn id="17" presetID="1" presetClass="entr" presetSubtype="0" fill="hold"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54"/>
                                        </p:tgtEl>
                                        <p:attrNameLst>
                                          <p:attrName>style.visibility</p:attrName>
                                        </p:attrNameLst>
                                      </p:cBhvr>
                                      <p:to>
                                        <p:strVal val="visible"/>
                                      </p:to>
                                    </p:set>
                                    <p:animEffect transition="in" filter="fade">
                                      <p:cBhvr>
                                        <p:cTn id="23" dur="500"/>
                                        <p:tgtEl>
                                          <p:spTgt spid="54"/>
                                        </p:tgtEl>
                                      </p:cBhvr>
                                    </p:animEffect>
                                  </p:childTnLst>
                                </p:cTn>
                              </p:par>
                              <p:par>
                                <p:cTn id="24" presetID="1" presetClass="entr" presetSubtype="0" fill="hold" nodeType="withEffect">
                                  <p:stCondLst>
                                    <p:cond delay="0"/>
                                  </p:stCondLst>
                                  <p:childTnLst>
                                    <p:set>
                                      <p:cBhvr>
                                        <p:cTn id="25" dur="1" fill="hold">
                                          <p:stCondLst>
                                            <p:cond delay="0"/>
                                          </p:stCondLst>
                                        </p:cTn>
                                        <p:tgtEl>
                                          <p:spTgt spid="3">
                                            <p:txEl>
                                              <p:pRg st="9" end="9"/>
                                            </p:txEl>
                                          </p:spTgt>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FB6090-0A24-4CAA-8735-85C7F035A73B}"/>
              </a:ext>
            </a:extLst>
          </p:cNvPr>
          <p:cNvSpPr>
            <a:spLocks noGrp="1"/>
          </p:cNvSpPr>
          <p:nvPr>
            <p:ph type="title"/>
          </p:nvPr>
        </p:nvSpPr>
        <p:spPr/>
        <p:txBody>
          <a:bodyPr/>
          <a:lstStyle/>
          <a:p>
            <a:r>
              <a:rPr lang="en-US" dirty="0"/>
              <a:t>Towers of Hanoi: Recursive Solution</a:t>
            </a:r>
          </a:p>
        </p:txBody>
      </p:sp>
      <p:sp>
        <p:nvSpPr>
          <p:cNvPr id="5" name="Content Placeholder 4">
            <a:extLst>
              <a:ext uri="{FF2B5EF4-FFF2-40B4-BE49-F238E27FC236}">
                <a16:creationId xmlns:a16="http://schemas.microsoft.com/office/drawing/2014/main" id="{86D2F9B3-2564-0549-9DE5-2AF0CB8AA672}"/>
              </a:ext>
            </a:extLst>
          </p:cNvPr>
          <p:cNvSpPr>
            <a:spLocks noGrp="1"/>
          </p:cNvSpPr>
          <p:nvPr>
            <p:ph idx="1"/>
          </p:nvPr>
        </p:nvSpPr>
        <p:spPr>
          <a:xfrm>
            <a:off x="194535" y="1371600"/>
            <a:ext cx="7772400" cy="4724400"/>
          </a:xfrm>
        </p:spPr>
        <p:txBody>
          <a:bodyPr/>
          <a:lstStyle/>
          <a:p>
            <a:r>
              <a:rPr lang="en-US" dirty="0"/>
              <a:t>Recursive solution for the Hanoi towers:</a:t>
            </a:r>
          </a:p>
          <a:p>
            <a:endParaRPr lang="en-US" dirty="0"/>
          </a:p>
          <a:p>
            <a:pPr marL="0" indent="0">
              <a:buNone/>
            </a:pPr>
            <a:r>
              <a:rPr lang="en-US" dirty="0">
                <a:latin typeface="Consolas" panose="020B0609020204030204" pitchFamily="49" charset="0"/>
                <a:cs typeface="Consolas" panose="020B0609020204030204" pitchFamily="49" charset="0"/>
              </a:rPr>
              <a:t>void </a:t>
            </a:r>
            <a:r>
              <a:rPr lang="en-US" dirty="0" err="1">
                <a:latin typeface="Consolas" panose="020B0609020204030204" pitchFamily="49" charset="0"/>
                <a:cs typeface="Consolas" panose="020B0609020204030204" pitchFamily="49" charset="0"/>
              </a:rPr>
              <a:t>solve_hanoi</a:t>
            </a:r>
            <a:r>
              <a:rPr lang="en-US" dirty="0">
                <a:latin typeface="Consolas" panose="020B0609020204030204" pitchFamily="49" charset="0"/>
                <a:cs typeface="Consolas" panose="020B0609020204030204" pitchFamily="49" charset="0"/>
              </a:rPr>
              <a:t>(n, </a:t>
            </a:r>
            <a:r>
              <a:rPr lang="en-US" dirty="0" err="1">
                <a:solidFill>
                  <a:srgbClr val="00B050"/>
                </a:solidFill>
                <a:latin typeface="Consolas" panose="020B0609020204030204" pitchFamily="49" charset="0"/>
                <a:cs typeface="Consolas" panose="020B0609020204030204" pitchFamily="49" charset="0"/>
              </a:rPr>
              <a:t>src</a:t>
            </a:r>
            <a:r>
              <a:rPr lang="en-US" dirty="0">
                <a:solidFill>
                  <a:srgbClr val="00B050"/>
                </a:solidFill>
                <a:latin typeface="Consolas" panose="020B0609020204030204" pitchFamily="49" charset="0"/>
                <a:cs typeface="Consolas" panose="020B0609020204030204" pitchFamily="49" charset="0"/>
              </a:rPr>
              <a:t> -&gt; </a:t>
            </a:r>
            <a:r>
              <a:rPr lang="en-US" dirty="0" err="1">
                <a:solidFill>
                  <a:srgbClr val="00B050"/>
                </a:solidFill>
                <a:latin typeface="Consolas" panose="020B0609020204030204" pitchFamily="49" charset="0"/>
                <a:cs typeface="Consolas" panose="020B0609020204030204" pitchFamily="49" charset="0"/>
              </a:rPr>
              <a:t>dest</a:t>
            </a:r>
            <a:r>
              <a:rPr lang="en-US" dirty="0">
                <a:latin typeface="Consolas" panose="020B0609020204030204" pitchFamily="49" charset="0"/>
                <a:cs typeface="Consolas" panose="020B0609020204030204" pitchFamily="49" charset="0"/>
              </a:rPr>
              <a:t>, </a:t>
            </a:r>
            <a:r>
              <a:rPr lang="en-US" dirty="0">
                <a:solidFill>
                  <a:srgbClr val="FFC000"/>
                </a:solidFill>
                <a:latin typeface="Consolas" panose="020B0609020204030204" pitchFamily="49" charset="0"/>
                <a:cs typeface="Consolas" panose="020B0609020204030204" pitchFamily="49" charset="0"/>
              </a:rPr>
              <a:t>temp</a:t>
            </a:r>
            <a:r>
              <a:rPr lang="en-US" dirty="0">
                <a:latin typeface="Consolas" panose="020B0609020204030204" pitchFamily="49" charset="0"/>
                <a:cs typeface="Consolas" panose="020B0609020204030204" pitchFamily="49" charset="0"/>
              </a:rPr>
              <a:t>)</a:t>
            </a:r>
          </a:p>
          <a:p>
            <a:pPr marL="0" indent="0">
              <a:buNone/>
            </a:pPr>
            <a:r>
              <a:rPr lang="en-US" dirty="0">
                <a:latin typeface="Consolas" panose="020B0609020204030204" pitchFamily="49" charset="0"/>
                <a:cs typeface="Consolas" panose="020B0609020204030204" pitchFamily="49" charset="0"/>
              </a:rPr>
              <a:t>{</a:t>
            </a:r>
          </a:p>
          <a:p>
            <a:pPr marL="0" indent="0">
              <a:buNone/>
            </a:pPr>
            <a:r>
              <a:rPr lang="en-US" dirty="0">
                <a:latin typeface="Consolas" panose="020B0609020204030204" pitchFamily="49" charset="0"/>
                <a:cs typeface="Consolas" panose="020B0609020204030204" pitchFamily="49" charset="0"/>
              </a:rPr>
              <a:t>	if (n == 0) return; </a:t>
            </a:r>
          </a:p>
          <a:p>
            <a:pPr marL="0" indent="0">
              <a:buNone/>
            </a:pP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solve_hanoi</a:t>
            </a:r>
            <a:r>
              <a:rPr lang="en-US" dirty="0">
                <a:latin typeface="Consolas" panose="020B0609020204030204" pitchFamily="49" charset="0"/>
                <a:cs typeface="Consolas" panose="020B0609020204030204" pitchFamily="49" charset="0"/>
              </a:rPr>
              <a:t>(n-1, </a:t>
            </a:r>
            <a:r>
              <a:rPr lang="en-US" dirty="0" err="1">
                <a:solidFill>
                  <a:srgbClr val="00B050"/>
                </a:solidFill>
                <a:latin typeface="Consolas" panose="020B0609020204030204" pitchFamily="49" charset="0"/>
                <a:cs typeface="Consolas" panose="020B0609020204030204" pitchFamily="49" charset="0"/>
              </a:rPr>
              <a:t>src</a:t>
            </a:r>
            <a:r>
              <a:rPr lang="en-US" dirty="0">
                <a:solidFill>
                  <a:srgbClr val="00B050"/>
                </a:solidFill>
                <a:latin typeface="Consolas" panose="020B0609020204030204" pitchFamily="49" charset="0"/>
                <a:cs typeface="Consolas" panose="020B0609020204030204" pitchFamily="49" charset="0"/>
              </a:rPr>
              <a:t> -&gt; temp</a:t>
            </a:r>
            <a:r>
              <a:rPr lang="en-US" dirty="0">
                <a:latin typeface="Consolas" panose="020B0609020204030204" pitchFamily="49" charset="0"/>
                <a:cs typeface="Consolas" panose="020B0609020204030204" pitchFamily="49" charset="0"/>
              </a:rPr>
              <a:t>, </a:t>
            </a:r>
            <a:r>
              <a:rPr lang="en-US" dirty="0" err="1">
                <a:solidFill>
                  <a:srgbClr val="FFC000"/>
                </a:solidFill>
                <a:latin typeface="Consolas" panose="020B0609020204030204" pitchFamily="49" charset="0"/>
                <a:cs typeface="Consolas" panose="020B0609020204030204" pitchFamily="49" charset="0"/>
              </a:rPr>
              <a:t>dest</a:t>
            </a:r>
            <a:r>
              <a:rPr lang="en-US" dirty="0">
                <a:latin typeface="Consolas" panose="020B0609020204030204" pitchFamily="49" charset="0"/>
                <a:cs typeface="Consolas" panose="020B0609020204030204" pitchFamily="49" charset="0"/>
              </a:rPr>
              <a:t>);</a:t>
            </a:r>
          </a:p>
          <a:p>
            <a:pPr marL="0" indent="0">
              <a:buNone/>
            </a:pPr>
            <a:r>
              <a:rPr lang="en-US" dirty="0">
                <a:latin typeface="Consolas" panose="020B0609020204030204" pitchFamily="49" charset="0"/>
                <a:cs typeface="Consolas" panose="020B0609020204030204" pitchFamily="49" charset="0"/>
              </a:rPr>
              <a:t>	move(1, </a:t>
            </a:r>
            <a:r>
              <a:rPr lang="en-US" dirty="0" err="1">
                <a:solidFill>
                  <a:srgbClr val="00B050"/>
                </a:solidFill>
                <a:latin typeface="Consolas" panose="020B0609020204030204" pitchFamily="49" charset="0"/>
                <a:cs typeface="Consolas" panose="020B0609020204030204" pitchFamily="49" charset="0"/>
              </a:rPr>
              <a:t>src</a:t>
            </a:r>
            <a:r>
              <a:rPr lang="en-US" dirty="0">
                <a:solidFill>
                  <a:srgbClr val="00B050"/>
                </a:solidFill>
                <a:latin typeface="Consolas" panose="020B0609020204030204" pitchFamily="49" charset="0"/>
                <a:cs typeface="Consolas" panose="020B0609020204030204" pitchFamily="49" charset="0"/>
              </a:rPr>
              <a:t> -&gt; </a:t>
            </a:r>
            <a:r>
              <a:rPr lang="en-US" dirty="0" err="1">
                <a:solidFill>
                  <a:srgbClr val="00B050"/>
                </a:solidFill>
                <a:latin typeface="Consolas" panose="020B0609020204030204" pitchFamily="49" charset="0"/>
                <a:cs typeface="Consolas" panose="020B0609020204030204" pitchFamily="49" charset="0"/>
              </a:rPr>
              <a:t>dest</a:t>
            </a:r>
            <a:r>
              <a:rPr lang="en-US" dirty="0">
                <a:latin typeface="Consolas" panose="020B0609020204030204" pitchFamily="49" charset="0"/>
                <a:cs typeface="Consolas" panose="020B0609020204030204" pitchFamily="49" charset="0"/>
              </a:rPr>
              <a:t>);</a:t>
            </a:r>
          </a:p>
          <a:p>
            <a:pPr marL="0" indent="0">
              <a:buNone/>
            </a:pP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solve_hanoi</a:t>
            </a:r>
            <a:r>
              <a:rPr lang="en-US" dirty="0">
                <a:latin typeface="Consolas" panose="020B0609020204030204" pitchFamily="49" charset="0"/>
                <a:cs typeface="Consolas" panose="020B0609020204030204" pitchFamily="49" charset="0"/>
              </a:rPr>
              <a:t>(n-1, </a:t>
            </a:r>
            <a:r>
              <a:rPr lang="en-US" dirty="0">
                <a:solidFill>
                  <a:srgbClr val="00B050"/>
                </a:solidFill>
                <a:latin typeface="Consolas" panose="020B0609020204030204" pitchFamily="49" charset="0"/>
                <a:cs typeface="Consolas" panose="020B0609020204030204" pitchFamily="49" charset="0"/>
              </a:rPr>
              <a:t>temp -&gt; </a:t>
            </a:r>
            <a:r>
              <a:rPr lang="en-US" dirty="0" err="1">
                <a:solidFill>
                  <a:srgbClr val="00B050"/>
                </a:solidFill>
                <a:latin typeface="Consolas" panose="020B0609020204030204" pitchFamily="49" charset="0"/>
                <a:cs typeface="Consolas" panose="020B0609020204030204" pitchFamily="49" charset="0"/>
              </a:rPr>
              <a:t>dest</a:t>
            </a:r>
            <a:r>
              <a:rPr lang="en-US" dirty="0">
                <a:latin typeface="Consolas" panose="020B0609020204030204" pitchFamily="49" charset="0"/>
                <a:cs typeface="Consolas" panose="020B0609020204030204" pitchFamily="49" charset="0"/>
              </a:rPr>
              <a:t>, </a:t>
            </a:r>
            <a:r>
              <a:rPr lang="en-US" dirty="0" err="1">
                <a:solidFill>
                  <a:srgbClr val="FFC000"/>
                </a:solidFill>
                <a:latin typeface="Consolas" panose="020B0609020204030204" pitchFamily="49" charset="0"/>
                <a:cs typeface="Consolas" panose="020B0609020204030204" pitchFamily="49" charset="0"/>
              </a:rPr>
              <a:t>src</a:t>
            </a:r>
            <a:r>
              <a:rPr lang="en-US" dirty="0">
                <a:latin typeface="Consolas" panose="020B0609020204030204" pitchFamily="49" charset="0"/>
                <a:cs typeface="Consolas" panose="020B0609020204030204" pitchFamily="49" charset="0"/>
              </a:rPr>
              <a:t>);</a:t>
            </a:r>
            <a:br>
              <a:rPr lang="en-US" dirty="0">
                <a:latin typeface="Consolas" panose="020B0609020204030204" pitchFamily="49" charset="0"/>
                <a:cs typeface="Consolas" panose="020B0609020204030204" pitchFamily="49" charset="0"/>
              </a:rPr>
            </a:br>
            <a:r>
              <a:rPr lang="en-US" dirty="0">
                <a:latin typeface="Consolas" panose="020B0609020204030204" pitchFamily="49" charset="0"/>
                <a:cs typeface="Consolas" panose="020B0609020204030204" pitchFamily="49" charset="0"/>
              </a:rPr>
              <a:t>}</a:t>
            </a:r>
          </a:p>
        </p:txBody>
      </p:sp>
      <p:sp>
        <p:nvSpPr>
          <p:cNvPr id="14" name="Rectangle 13">
            <a:extLst>
              <a:ext uri="{FF2B5EF4-FFF2-40B4-BE49-F238E27FC236}">
                <a16:creationId xmlns:a16="http://schemas.microsoft.com/office/drawing/2014/main" id="{10EC4C81-D201-2542-BB95-3A13D2BA147A}"/>
              </a:ext>
            </a:extLst>
          </p:cNvPr>
          <p:cNvSpPr/>
          <p:nvPr/>
        </p:nvSpPr>
        <p:spPr bwMode="auto">
          <a:xfrm>
            <a:off x="609600" y="5715000"/>
            <a:ext cx="7273065" cy="457200"/>
          </a:xfrm>
          <a:prstGeom prst="rect">
            <a:avLst/>
          </a:prstGeom>
          <a:no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r>
              <a:rPr lang="en-US" dirty="0">
                <a:solidFill>
                  <a:schemeClr val="tx1"/>
                </a:solidFill>
                <a:latin typeface="Arial" charset="0"/>
                <a:ea typeface="ＭＳ Ｐゴシック" charset="-128"/>
                <a:cs typeface="ＭＳ Ｐゴシック" charset="-128"/>
              </a:rPr>
              <a:t>Solve moving n-1 disks with the power of recursion!</a:t>
            </a:r>
          </a:p>
        </p:txBody>
      </p:sp>
      <p:cxnSp>
        <p:nvCxnSpPr>
          <p:cNvPr id="4" name="Connector: Elbow 3">
            <a:extLst>
              <a:ext uri="{FF2B5EF4-FFF2-40B4-BE49-F238E27FC236}">
                <a16:creationId xmlns:a16="http://schemas.microsoft.com/office/drawing/2014/main" id="{5F4E1D82-ABA1-45B8-AF55-C579EA72ABE8}"/>
              </a:ext>
            </a:extLst>
          </p:cNvPr>
          <p:cNvCxnSpPr>
            <a:stCxn id="14" idx="3"/>
            <a:endCxn id="5" idx="3"/>
          </p:cNvCxnSpPr>
          <p:nvPr/>
        </p:nvCxnSpPr>
        <p:spPr bwMode="auto">
          <a:xfrm flipV="1">
            <a:off x="7882665" y="3733800"/>
            <a:ext cx="84270" cy="2209800"/>
          </a:xfrm>
          <a:prstGeom prst="bentConnector3">
            <a:avLst>
              <a:gd name="adj1" fmla="val 371271"/>
            </a:avLst>
          </a:prstGeom>
          <a:solidFill>
            <a:schemeClr val="accent1"/>
          </a:solidFill>
          <a:ln w="28575" cap="flat" cmpd="sng" algn="ctr">
            <a:solidFill>
              <a:srgbClr val="CE0202"/>
            </a:solidFill>
            <a:prstDash val="solid"/>
            <a:round/>
            <a:headEnd type="none" w="med" len="med"/>
            <a:tailEnd type="none" w="med" len="med"/>
          </a:ln>
          <a:effectLst/>
        </p:spPr>
      </p:cxnSp>
      <p:cxnSp>
        <p:nvCxnSpPr>
          <p:cNvPr id="10" name="Connector: Elbow 9">
            <a:extLst>
              <a:ext uri="{FF2B5EF4-FFF2-40B4-BE49-F238E27FC236}">
                <a16:creationId xmlns:a16="http://schemas.microsoft.com/office/drawing/2014/main" id="{9E09D396-6FFD-4790-9DBE-71E5302C6DDA}"/>
              </a:ext>
            </a:extLst>
          </p:cNvPr>
          <p:cNvCxnSpPr>
            <a:cxnSpLocks/>
            <a:stCxn id="14" idx="3"/>
          </p:cNvCxnSpPr>
          <p:nvPr/>
        </p:nvCxnSpPr>
        <p:spPr bwMode="auto">
          <a:xfrm flipV="1">
            <a:off x="7882665" y="4724400"/>
            <a:ext cx="194535" cy="1219200"/>
          </a:xfrm>
          <a:prstGeom prst="bentConnector2">
            <a:avLst/>
          </a:prstGeom>
          <a:solidFill>
            <a:schemeClr val="accent1"/>
          </a:solidFill>
          <a:ln w="28575" cap="flat" cmpd="sng" algn="ctr">
            <a:solidFill>
              <a:srgbClr val="CE0202"/>
            </a:solidFill>
            <a:prstDash val="solid"/>
            <a:round/>
            <a:headEnd type="none" w="med" len="med"/>
            <a:tailEnd type="none" w="med" len="med"/>
          </a:ln>
          <a:effectLst/>
        </p:spPr>
      </p:cxnSp>
      <p:cxnSp>
        <p:nvCxnSpPr>
          <p:cNvPr id="9" name="Straight Arrow Connector 8">
            <a:extLst>
              <a:ext uri="{FF2B5EF4-FFF2-40B4-BE49-F238E27FC236}">
                <a16:creationId xmlns:a16="http://schemas.microsoft.com/office/drawing/2014/main" id="{10FFB502-965F-4FB1-BC4E-34D9BE4F7206}"/>
              </a:ext>
            </a:extLst>
          </p:cNvPr>
          <p:cNvCxnSpPr>
            <a:cxnSpLocks/>
          </p:cNvCxnSpPr>
          <p:nvPr/>
        </p:nvCxnSpPr>
        <p:spPr bwMode="auto">
          <a:xfrm flipH="1">
            <a:off x="7467600" y="4724400"/>
            <a:ext cx="609600" cy="0"/>
          </a:xfrm>
          <a:prstGeom prst="straightConnector1">
            <a:avLst/>
          </a:prstGeom>
          <a:solidFill>
            <a:schemeClr val="accent1"/>
          </a:solidFill>
          <a:ln w="28575" cap="flat" cmpd="sng" algn="ctr">
            <a:solidFill>
              <a:srgbClr val="CE0202"/>
            </a:solidFill>
            <a:prstDash val="solid"/>
            <a:round/>
            <a:headEnd type="none" w="med" len="med"/>
            <a:tailEnd type="triangle"/>
          </a:ln>
          <a:effectLst/>
        </p:spPr>
      </p:cxnSp>
      <p:cxnSp>
        <p:nvCxnSpPr>
          <p:cNvPr id="16" name="Straight Arrow Connector 15">
            <a:extLst>
              <a:ext uri="{FF2B5EF4-FFF2-40B4-BE49-F238E27FC236}">
                <a16:creationId xmlns:a16="http://schemas.microsoft.com/office/drawing/2014/main" id="{F2DB5152-0D77-472A-8615-2E3CD58A895C}"/>
              </a:ext>
            </a:extLst>
          </p:cNvPr>
          <p:cNvCxnSpPr>
            <a:cxnSpLocks/>
          </p:cNvCxnSpPr>
          <p:nvPr/>
        </p:nvCxnSpPr>
        <p:spPr bwMode="auto">
          <a:xfrm flipH="1">
            <a:off x="7467600" y="3733800"/>
            <a:ext cx="609600" cy="0"/>
          </a:xfrm>
          <a:prstGeom prst="straightConnector1">
            <a:avLst/>
          </a:prstGeom>
          <a:solidFill>
            <a:schemeClr val="accent1"/>
          </a:solidFill>
          <a:ln w="28575" cap="flat" cmpd="sng" algn="ctr">
            <a:solidFill>
              <a:srgbClr val="CE0202"/>
            </a:solidFill>
            <a:prstDash val="solid"/>
            <a:round/>
            <a:headEnd type="none" w="med" len="med"/>
            <a:tailEnd type="triangle"/>
          </a:ln>
          <a:effectLst/>
        </p:spPr>
      </p:cxnSp>
    </p:spTree>
    <p:extLst>
      <p:ext uri="{BB962C8B-B14F-4D97-AF65-F5344CB8AC3E}">
        <p14:creationId xmlns:p14="http://schemas.microsoft.com/office/powerpoint/2010/main" val="42242733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6C64E1-9E33-4E11-BB4B-DA82F82C66D1}"/>
              </a:ext>
            </a:extLst>
          </p:cNvPr>
          <p:cNvSpPr>
            <a:spLocks noGrp="1"/>
          </p:cNvSpPr>
          <p:nvPr>
            <p:ph type="title"/>
          </p:nvPr>
        </p:nvSpPr>
        <p:spPr/>
        <p:txBody>
          <a:bodyPr/>
          <a:lstStyle/>
          <a:p>
            <a:r>
              <a:rPr lang="en-US" dirty="0"/>
              <a:t>I am a math whiz</a:t>
            </a:r>
          </a:p>
        </p:txBody>
      </p:sp>
      <p:pic>
        <p:nvPicPr>
          <p:cNvPr id="4" name="Picture 3">
            <a:extLst>
              <a:ext uri="{FF2B5EF4-FFF2-40B4-BE49-F238E27FC236}">
                <a16:creationId xmlns:a16="http://schemas.microsoft.com/office/drawing/2014/main" id="{818F4268-F3C6-4654-96EE-28ED25B3B95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855788" y="1646238"/>
            <a:ext cx="5700712" cy="1004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 name="Picture 5">
            <a:extLst>
              <a:ext uri="{FF2B5EF4-FFF2-40B4-BE49-F238E27FC236}">
                <a16:creationId xmlns:a16="http://schemas.microsoft.com/office/drawing/2014/main" id="{B5424F6F-B004-429E-B2E5-C1DB674BCB0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663700" y="3124200"/>
            <a:ext cx="5892800" cy="17145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926799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9F3820-DB34-4A42-8B19-5DD0D4AB2F8F}"/>
              </a:ext>
            </a:extLst>
          </p:cNvPr>
          <p:cNvSpPr>
            <a:spLocks noGrp="1"/>
          </p:cNvSpPr>
          <p:nvPr>
            <p:ph type="title"/>
          </p:nvPr>
        </p:nvSpPr>
        <p:spPr/>
        <p:txBody>
          <a:bodyPr/>
          <a:lstStyle/>
          <a:p>
            <a:r>
              <a:rPr lang="en-US" dirty="0"/>
              <a:t>I am a math whiz</a:t>
            </a:r>
          </a:p>
        </p:txBody>
      </p:sp>
      <p:sp>
        <p:nvSpPr>
          <p:cNvPr id="3" name="Content Placeholder 2">
            <a:extLst>
              <a:ext uri="{FF2B5EF4-FFF2-40B4-BE49-F238E27FC236}">
                <a16:creationId xmlns:a16="http://schemas.microsoft.com/office/drawing/2014/main" id="{6E5944E3-5CED-4709-B613-A161DA9AF8D9}"/>
              </a:ext>
            </a:extLst>
          </p:cNvPr>
          <p:cNvSpPr>
            <a:spLocks noGrp="1"/>
          </p:cNvSpPr>
          <p:nvPr>
            <p:ph idx="1"/>
          </p:nvPr>
        </p:nvSpPr>
        <p:spPr/>
        <p:txBody>
          <a:bodyPr/>
          <a:lstStyle/>
          <a:p>
            <a:r>
              <a:rPr lang="en-US" dirty="0"/>
              <a:t>Well guess what.  Many are not.</a:t>
            </a:r>
          </a:p>
          <a:p>
            <a:pPr marL="0" indent="0">
              <a:buNone/>
            </a:pPr>
            <a:endParaRPr lang="en-US" dirty="0"/>
          </a:p>
          <a:p>
            <a:r>
              <a:rPr lang="en-US" dirty="0"/>
              <a:t>Translate math to plain English whenever you can</a:t>
            </a:r>
          </a:p>
          <a:p>
            <a:endParaRPr lang="en-US" dirty="0"/>
          </a:p>
          <a:p>
            <a:r>
              <a:rPr lang="en-US" dirty="0"/>
              <a:t>At least highlight what matters, and what is the take home message</a:t>
            </a:r>
          </a:p>
        </p:txBody>
      </p:sp>
      <p:pic>
        <p:nvPicPr>
          <p:cNvPr id="4" name="Picture 5">
            <a:extLst>
              <a:ext uri="{FF2B5EF4-FFF2-40B4-BE49-F238E27FC236}">
                <a16:creationId xmlns:a16="http://schemas.microsoft.com/office/drawing/2014/main" id="{12ABEB25-917B-B842-8A7F-D1A8AA0AAE3A}"/>
              </a:ext>
            </a:extLst>
          </p:cNvPr>
          <p:cNvPicPr>
            <a:picLocks noChangeAspect="1"/>
          </p:cNvPicPr>
          <p:nvPr/>
        </p:nvPicPr>
        <p:blipFill rotWithShape="1">
          <a:blip r:embed="rId2">
            <a:extLst>
              <a:ext uri="{28A0092B-C50C-407E-A947-70E740481C1C}">
                <a14:useLocalDpi xmlns:a14="http://schemas.microsoft.com/office/drawing/2010/main" val="0"/>
              </a:ext>
            </a:extLst>
          </a:blip>
          <a:srcRect t="26667" b="28889"/>
          <a:stretch/>
        </p:blipFill>
        <p:spPr bwMode="auto">
          <a:xfrm>
            <a:off x="33867" y="4343400"/>
            <a:ext cx="5892800" cy="762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 name="Oval 4">
            <a:extLst>
              <a:ext uri="{FF2B5EF4-FFF2-40B4-BE49-F238E27FC236}">
                <a16:creationId xmlns:a16="http://schemas.microsoft.com/office/drawing/2014/main" id="{224EBF84-5729-3046-82CB-13FAC52F180A}"/>
              </a:ext>
            </a:extLst>
          </p:cNvPr>
          <p:cNvSpPr/>
          <p:nvPr/>
        </p:nvSpPr>
        <p:spPr bwMode="auto">
          <a:xfrm>
            <a:off x="3810000" y="4724399"/>
            <a:ext cx="685800" cy="457201"/>
          </a:xfrm>
          <a:prstGeom prst="ellipse">
            <a:avLst/>
          </a:prstGeom>
          <a:noFill/>
          <a:ln w="38100" cap="flat" cmpd="sng" algn="ctr">
            <a:solidFill>
              <a:srgbClr val="00B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6" name="Line Callout 1 5">
            <a:extLst>
              <a:ext uri="{FF2B5EF4-FFF2-40B4-BE49-F238E27FC236}">
                <a16:creationId xmlns:a16="http://schemas.microsoft.com/office/drawing/2014/main" id="{E02D6BD9-0E87-B244-89FC-E4FA598B4E2F}"/>
              </a:ext>
            </a:extLst>
          </p:cNvPr>
          <p:cNvSpPr/>
          <p:nvPr/>
        </p:nvSpPr>
        <p:spPr bwMode="auto">
          <a:xfrm>
            <a:off x="5029200" y="5105400"/>
            <a:ext cx="3505200" cy="1143000"/>
          </a:xfrm>
          <a:prstGeom prst="borderCallout1">
            <a:avLst>
              <a:gd name="adj1" fmla="val 31423"/>
              <a:gd name="adj2" fmla="val -1101"/>
              <a:gd name="adj3" fmla="val 205"/>
              <a:gd name="adj4" fmla="val -16209"/>
            </a:avLst>
          </a:prstGeom>
          <a:solidFill>
            <a:schemeClr val="accent1"/>
          </a:solidFill>
          <a:ln w="28575" cap="flat" cmpd="sng" algn="ctr">
            <a:solidFill>
              <a:srgbClr val="00B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dirty="0">
                <a:latin typeface="Arial" charset="0"/>
                <a:ea typeface="ＭＳ Ｐゴシック" charset="-128"/>
                <a:cs typeface="ＭＳ Ｐゴシック" charset="-128"/>
              </a:rPr>
              <a:t>Increasing the elements of     decreases the value of the function</a:t>
            </a:r>
            <a:endParaRPr kumimoji="0" lang="en-US" sz="2400" b="0" i="0" u="none" strike="noStrike" cap="none" normalizeH="0" baseline="0" dirty="0">
              <a:ln>
                <a:noFill/>
              </a:ln>
              <a:solidFill>
                <a:schemeClr val="tx1"/>
              </a:solidFill>
              <a:effectLst/>
              <a:latin typeface="Arial" charset="0"/>
              <a:ea typeface="ＭＳ Ｐゴシック" charset="-128"/>
              <a:cs typeface="ＭＳ Ｐゴシック" charset="-128"/>
            </a:endParaRPr>
          </a:p>
        </p:txBody>
      </p:sp>
      <p:pic>
        <p:nvPicPr>
          <p:cNvPr id="7" name="Picture 5">
            <a:extLst>
              <a:ext uri="{FF2B5EF4-FFF2-40B4-BE49-F238E27FC236}">
                <a16:creationId xmlns:a16="http://schemas.microsoft.com/office/drawing/2014/main" id="{9C6FC3BC-FB8C-7C47-A727-2C28178A85D4}"/>
              </a:ext>
            </a:extLst>
          </p:cNvPr>
          <p:cNvPicPr>
            <a:picLocks noChangeAspect="1"/>
          </p:cNvPicPr>
          <p:nvPr/>
        </p:nvPicPr>
        <p:blipFill rotWithShape="1">
          <a:blip r:embed="rId2">
            <a:extLst>
              <a:ext uri="{28A0092B-C50C-407E-A947-70E740481C1C}">
                <a14:useLocalDpi xmlns:a14="http://schemas.microsoft.com/office/drawing/2010/main" val="0"/>
              </a:ext>
            </a:extLst>
          </a:blip>
          <a:srcRect l="67154" t="50544" r="27674" b="27235"/>
          <a:stretch/>
        </p:blipFill>
        <p:spPr bwMode="auto">
          <a:xfrm>
            <a:off x="5410200" y="5546035"/>
            <a:ext cx="304800" cy="381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259179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1603F8-351F-4A2F-BC46-DC5A280BD3C6}"/>
              </a:ext>
            </a:extLst>
          </p:cNvPr>
          <p:cNvSpPr>
            <a:spLocks noGrp="1"/>
          </p:cNvSpPr>
          <p:nvPr>
            <p:ph type="title"/>
          </p:nvPr>
        </p:nvSpPr>
        <p:spPr/>
        <p:txBody>
          <a:bodyPr/>
          <a:lstStyle/>
          <a:p>
            <a:r>
              <a:rPr lang="en-US" dirty="0"/>
              <a:t>Just read my text</a:t>
            </a:r>
          </a:p>
        </p:txBody>
      </p:sp>
      <p:sp>
        <p:nvSpPr>
          <p:cNvPr id="3" name="Content Placeholder 2">
            <a:extLst>
              <a:ext uri="{FF2B5EF4-FFF2-40B4-BE49-F238E27FC236}">
                <a16:creationId xmlns:a16="http://schemas.microsoft.com/office/drawing/2014/main" id="{BB5AAD60-2A28-46F0-8E0C-C2A8C079E8E7}"/>
              </a:ext>
            </a:extLst>
          </p:cNvPr>
          <p:cNvSpPr>
            <a:spLocks noGrp="1"/>
          </p:cNvSpPr>
          <p:nvPr>
            <p:ph idx="1"/>
          </p:nvPr>
        </p:nvSpPr>
        <p:spPr/>
        <p:txBody>
          <a:bodyPr/>
          <a:lstStyle/>
          <a:p>
            <a:r>
              <a:rPr lang="en-US" dirty="0"/>
              <a:t>Proof sketch:</a:t>
            </a:r>
          </a:p>
        </p:txBody>
      </p:sp>
      <p:pic>
        <p:nvPicPr>
          <p:cNvPr id="4" name="Picture 3">
            <a:extLst>
              <a:ext uri="{FF2B5EF4-FFF2-40B4-BE49-F238E27FC236}">
                <a16:creationId xmlns:a16="http://schemas.microsoft.com/office/drawing/2014/main" id="{706D2363-639D-4D9E-9C4D-6D152D64D32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700338" y="1828800"/>
            <a:ext cx="3590925" cy="46974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185441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5AFE84-7F9B-45FC-97B6-00621BAB8962}"/>
              </a:ext>
            </a:extLst>
          </p:cNvPr>
          <p:cNvSpPr>
            <a:spLocks noGrp="1"/>
          </p:cNvSpPr>
          <p:nvPr>
            <p:ph type="title"/>
          </p:nvPr>
        </p:nvSpPr>
        <p:spPr/>
        <p:txBody>
          <a:bodyPr/>
          <a:lstStyle/>
          <a:p>
            <a:r>
              <a:rPr lang="en-US" dirty="0"/>
              <a:t>Just read my text</a:t>
            </a:r>
          </a:p>
        </p:txBody>
      </p:sp>
      <p:sp>
        <p:nvSpPr>
          <p:cNvPr id="3" name="Content Placeholder 2">
            <a:extLst>
              <a:ext uri="{FF2B5EF4-FFF2-40B4-BE49-F238E27FC236}">
                <a16:creationId xmlns:a16="http://schemas.microsoft.com/office/drawing/2014/main" id="{85A315F0-558A-41EB-AD23-67AFA3EC7A1F}"/>
              </a:ext>
            </a:extLst>
          </p:cNvPr>
          <p:cNvSpPr>
            <a:spLocks noGrp="1"/>
          </p:cNvSpPr>
          <p:nvPr>
            <p:ph idx="1"/>
          </p:nvPr>
        </p:nvSpPr>
        <p:spPr>
          <a:xfrm>
            <a:off x="685800" y="1371600"/>
            <a:ext cx="7772400" cy="4724400"/>
          </a:xfrm>
        </p:spPr>
        <p:txBody>
          <a:bodyPr/>
          <a:lstStyle/>
          <a:p>
            <a:r>
              <a:rPr lang="en-US" dirty="0"/>
              <a:t>Then why am I listening to you?</a:t>
            </a:r>
          </a:p>
          <a:p>
            <a:endParaRPr lang="en-US" dirty="0"/>
          </a:p>
          <a:p>
            <a:r>
              <a:rPr lang="en-US" dirty="0"/>
              <a:t>Having too much to read can interfere with listening</a:t>
            </a:r>
          </a:p>
          <a:p>
            <a:pPr lvl="1"/>
            <a:r>
              <a:rPr lang="en-US" dirty="0"/>
              <a:t>Did you know?</a:t>
            </a:r>
            <a:br>
              <a:rPr lang="en-US" dirty="0"/>
            </a:br>
            <a:r>
              <a:rPr lang="en-US" dirty="0"/>
              <a:t>Reading and listening exercise the same part of the brain</a:t>
            </a:r>
          </a:p>
          <a:p>
            <a:endParaRPr lang="en-US" dirty="0"/>
          </a:p>
          <a:p>
            <a:endParaRPr lang="en-US" dirty="0"/>
          </a:p>
        </p:txBody>
      </p:sp>
    </p:spTree>
    <p:extLst>
      <p:ext uri="{BB962C8B-B14F-4D97-AF65-F5344CB8AC3E}">
        <p14:creationId xmlns:p14="http://schemas.microsoft.com/office/powerpoint/2010/main" val="21097897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EE5439-EBC6-4E7A-8D8F-C92A16F134CE}"/>
              </a:ext>
            </a:extLst>
          </p:cNvPr>
          <p:cNvSpPr>
            <a:spLocks noGrp="1"/>
          </p:cNvSpPr>
          <p:nvPr>
            <p:ph type="title"/>
          </p:nvPr>
        </p:nvSpPr>
        <p:spPr/>
        <p:txBody>
          <a:bodyPr/>
          <a:lstStyle/>
          <a:p>
            <a:r>
              <a:rPr lang="en-US" altLang="en-US" dirty="0">
                <a:latin typeface="Trebuchet MS" panose="020B0603020202020204" pitchFamily="34" charset="0"/>
                <a:ea typeface="Osaka" pitchFamily="-84" charset="-128"/>
              </a:rPr>
              <a:t>A picture is worth a thousand words</a:t>
            </a:r>
            <a:br>
              <a:rPr lang="en-US" altLang="en-US" dirty="0">
                <a:latin typeface="Trebuchet MS" panose="020B0603020202020204" pitchFamily="34" charset="0"/>
                <a:ea typeface="Osaka" pitchFamily="-84" charset="-128"/>
              </a:rPr>
            </a:br>
            <a:r>
              <a:rPr lang="en-US" altLang="en-US" i="1" dirty="0">
                <a:latin typeface="Trebuchet MS" panose="020B0603020202020204" pitchFamily="34" charset="0"/>
                <a:ea typeface="Osaka" pitchFamily="-84" charset="-128"/>
              </a:rPr>
              <a:t>But only if you explain it!</a:t>
            </a:r>
            <a:endParaRPr lang="en-US" dirty="0"/>
          </a:p>
        </p:txBody>
      </p:sp>
      <p:sp>
        <p:nvSpPr>
          <p:cNvPr id="5" name="Content Placeholder 2">
            <a:extLst>
              <a:ext uri="{FF2B5EF4-FFF2-40B4-BE49-F238E27FC236}">
                <a16:creationId xmlns:a16="http://schemas.microsoft.com/office/drawing/2014/main" id="{A06C28A5-F7F5-47AB-9781-DF3FA74DD157}"/>
              </a:ext>
            </a:extLst>
          </p:cNvPr>
          <p:cNvSpPr txBox="1">
            <a:spLocks/>
          </p:cNvSpPr>
          <p:nvPr/>
        </p:nvSpPr>
        <p:spPr bwMode="auto">
          <a:xfrm>
            <a:off x="152400" y="1371600"/>
            <a:ext cx="3657600" cy="4724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0046AA"/>
              </a:buClr>
              <a:buFont typeface="Wingdings" panose="05000000000000000000" pitchFamily="2" charset="2"/>
              <a:buChar char="n"/>
              <a:defRPr sz="2400">
                <a:solidFill>
                  <a:schemeClr val="tx1"/>
                </a:solidFill>
                <a:latin typeface="+mn-lt"/>
                <a:ea typeface="+mn-ea"/>
                <a:cs typeface="+mn-cs"/>
              </a:defRPr>
            </a:lvl1pPr>
            <a:lvl2pPr marL="742950" indent="-285750" algn="l" rtl="0" eaLnBrk="0" fontAlgn="base" hangingPunct="0">
              <a:spcBef>
                <a:spcPct val="20000"/>
              </a:spcBef>
              <a:spcAft>
                <a:spcPct val="0"/>
              </a:spcAft>
              <a:buClr>
                <a:srgbClr val="0046AA"/>
              </a:buClr>
              <a:buFont typeface="Wingdings" panose="05000000000000000000" pitchFamily="2" charset="2"/>
              <a:buChar char="l"/>
              <a:defRPr sz="2000">
                <a:solidFill>
                  <a:schemeClr val="tx1"/>
                </a:solidFill>
                <a:latin typeface="+mn-lt"/>
                <a:ea typeface="+mn-ea"/>
                <a:cs typeface="+mn-cs"/>
              </a:defRPr>
            </a:lvl2pPr>
            <a:lvl3pPr marL="1085850" indent="-228600" algn="l" rtl="0" eaLnBrk="0" fontAlgn="base" hangingPunct="0">
              <a:spcBef>
                <a:spcPct val="20000"/>
              </a:spcBef>
              <a:spcAft>
                <a:spcPct val="0"/>
              </a:spcAft>
              <a:buClr>
                <a:srgbClr val="0046AA"/>
              </a:buClr>
              <a:buFont typeface="Monotype Sorts" pitchFamily="-84" charset="2"/>
              <a:buChar char=""/>
              <a:defRPr>
                <a:solidFill>
                  <a:schemeClr val="tx1"/>
                </a:solidFill>
                <a:latin typeface="+mn-lt"/>
                <a:ea typeface="+mn-ea"/>
                <a:cs typeface="+mn-cs"/>
              </a:defRPr>
            </a:lvl3pPr>
            <a:lvl4pPr marL="1428750" indent="-228600" algn="l" rtl="0" eaLnBrk="0" fontAlgn="base" hangingPunct="0">
              <a:spcBef>
                <a:spcPct val="20000"/>
              </a:spcBef>
              <a:spcAft>
                <a:spcPct val="0"/>
              </a:spcAft>
              <a:buClr>
                <a:srgbClr val="0046AA"/>
              </a:buClr>
              <a:buFont typeface="Wingdings" panose="05000000000000000000" pitchFamily="2" charset="2"/>
              <a:buChar char="l"/>
              <a:defRPr sz="1600">
                <a:solidFill>
                  <a:schemeClr val="tx1"/>
                </a:solidFill>
                <a:latin typeface="+mn-lt"/>
                <a:ea typeface="+mn-ea"/>
                <a:cs typeface="+mn-cs"/>
              </a:defRPr>
            </a:lvl4pPr>
            <a:lvl5pPr marL="1771650" indent="-228600" algn="l" rtl="0" eaLnBrk="0" fontAlgn="base" hangingPunct="0">
              <a:spcBef>
                <a:spcPct val="20000"/>
              </a:spcBef>
              <a:spcAft>
                <a:spcPct val="0"/>
              </a:spcAft>
              <a:buClr>
                <a:srgbClr val="0046AA"/>
              </a:buClr>
              <a:buChar char="»"/>
              <a:defRPr sz="1600">
                <a:solidFill>
                  <a:schemeClr val="tx1"/>
                </a:solidFill>
                <a:latin typeface="+mn-lt"/>
                <a:ea typeface="+mn-ea"/>
                <a:cs typeface="+mn-cs"/>
              </a:defRPr>
            </a:lvl5pPr>
            <a:lvl6pPr marL="2228850" indent="-228600" algn="l" rtl="0" fontAlgn="base">
              <a:spcBef>
                <a:spcPct val="20000"/>
              </a:spcBef>
              <a:spcAft>
                <a:spcPct val="0"/>
              </a:spcAft>
              <a:buClr>
                <a:srgbClr val="0046AA"/>
              </a:buClr>
              <a:buChar char="»"/>
              <a:defRPr sz="1600">
                <a:solidFill>
                  <a:schemeClr val="tx1"/>
                </a:solidFill>
                <a:latin typeface="+mn-lt"/>
                <a:ea typeface="+mn-ea"/>
                <a:cs typeface="+mn-cs"/>
              </a:defRPr>
            </a:lvl6pPr>
            <a:lvl7pPr marL="2686050" indent="-228600" algn="l" rtl="0" fontAlgn="base">
              <a:spcBef>
                <a:spcPct val="20000"/>
              </a:spcBef>
              <a:spcAft>
                <a:spcPct val="0"/>
              </a:spcAft>
              <a:buClr>
                <a:srgbClr val="0046AA"/>
              </a:buClr>
              <a:buChar char="»"/>
              <a:defRPr sz="1600">
                <a:solidFill>
                  <a:schemeClr val="tx1"/>
                </a:solidFill>
                <a:latin typeface="+mn-lt"/>
                <a:ea typeface="+mn-ea"/>
                <a:cs typeface="+mn-cs"/>
              </a:defRPr>
            </a:lvl7pPr>
            <a:lvl8pPr marL="3143250" indent="-228600" algn="l" rtl="0" fontAlgn="base">
              <a:spcBef>
                <a:spcPct val="20000"/>
              </a:spcBef>
              <a:spcAft>
                <a:spcPct val="0"/>
              </a:spcAft>
              <a:buClr>
                <a:srgbClr val="0046AA"/>
              </a:buClr>
              <a:buChar char="»"/>
              <a:defRPr sz="1600">
                <a:solidFill>
                  <a:schemeClr val="tx1"/>
                </a:solidFill>
                <a:latin typeface="+mn-lt"/>
                <a:ea typeface="+mn-ea"/>
                <a:cs typeface="+mn-cs"/>
              </a:defRPr>
            </a:lvl8pPr>
            <a:lvl9pPr marL="3600450" indent="-228600" algn="l" rtl="0" fontAlgn="base">
              <a:spcBef>
                <a:spcPct val="20000"/>
              </a:spcBef>
              <a:spcAft>
                <a:spcPct val="0"/>
              </a:spcAft>
              <a:buClr>
                <a:srgbClr val="0046AA"/>
              </a:buClr>
              <a:buChar char="»"/>
              <a:defRPr sz="1600">
                <a:solidFill>
                  <a:schemeClr val="tx1"/>
                </a:solidFill>
                <a:latin typeface="+mn-lt"/>
                <a:ea typeface="+mn-ea"/>
                <a:cs typeface="+mn-cs"/>
              </a:defRPr>
            </a:lvl9pPr>
          </a:lstStyle>
          <a:p>
            <a:r>
              <a:rPr lang="en-US" altLang="en-US" kern="0" dirty="0"/>
              <a:t>Don’t leave a picture hanging there and expect your audience to interpret it</a:t>
            </a:r>
          </a:p>
          <a:p>
            <a:endParaRPr lang="en-US" altLang="en-US" kern="0" dirty="0"/>
          </a:p>
          <a:p>
            <a:r>
              <a:rPr lang="en-US" altLang="en-US" kern="0" dirty="0"/>
              <a:t>If you have something on your slide that you don’t explain, it is just </a:t>
            </a:r>
            <a:r>
              <a:rPr lang="en-US" altLang="en-US" b="1" kern="0" dirty="0">
                <a:solidFill>
                  <a:srgbClr val="FF0000"/>
                </a:solidFill>
              </a:rPr>
              <a:t>noise</a:t>
            </a:r>
            <a:r>
              <a:rPr lang="en-US" altLang="en-US" kern="0" dirty="0"/>
              <a:t>.</a:t>
            </a:r>
          </a:p>
        </p:txBody>
      </p:sp>
      <p:pic>
        <p:nvPicPr>
          <p:cNvPr id="4" name="Picture 4" descr="speaking4">
            <a:extLst>
              <a:ext uri="{FF2B5EF4-FFF2-40B4-BE49-F238E27FC236}">
                <a16:creationId xmlns:a16="http://schemas.microsoft.com/office/drawing/2014/main" id="{AD602B1A-AB97-40D6-98BC-2D23CD1D47D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3810000" y="990600"/>
            <a:ext cx="5288826" cy="5771558"/>
          </a:xfr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22056645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speaking4">
            <a:extLst>
              <a:ext uri="{FF2B5EF4-FFF2-40B4-BE49-F238E27FC236}">
                <a16:creationId xmlns:a16="http://schemas.microsoft.com/office/drawing/2014/main" id="{AD602B1A-AB97-40D6-98BC-2D23CD1D47D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3810000" y="990600"/>
            <a:ext cx="5288826" cy="5771558"/>
          </a:xfr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pic>
      <p:sp>
        <p:nvSpPr>
          <p:cNvPr id="2" name="Title 1">
            <a:extLst>
              <a:ext uri="{FF2B5EF4-FFF2-40B4-BE49-F238E27FC236}">
                <a16:creationId xmlns:a16="http://schemas.microsoft.com/office/drawing/2014/main" id="{D0EE5439-EBC6-4E7A-8D8F-C92A16F134CE}"/>
              </a:ext>
            </a:extLst>
          </p:cNvPr>
          <p:cNvSpPr>
            <a:spLocks noGrp="1"/>
          </p:cNvSpPr>
          <p:nvPr>
            <p:ph type="title"/>
          </p:nvPr>
        </p:nvSpPr>
        <p:spPr/>
        <p:txBody>
          <a:bodyPr/>
          <a:lstStyle/>
          <a:p>
            <a:r>
              <a:rPr lang="en-US" altLang="en-US" dirty="0">
                <a:latin typeface="Trebuchet MS" panose="020B0603020202020204" pitchFamily="34" charset="0"/>
                <a:ea typeface="Osaka" pitchFamily="-84" charset="-128"/>
              </a:rPr>
              <a:t>A picture is worth a thousand words</a:t>
            </a:r>
            <a:br>
              <a:rPr lang="en-US" altLang="en-US" dirty="0">
                <a:latin typeface="Trebuchet MS" panose="020B0603020202020204" pitchFamily="34" charset="0"/>
                <a:ea typeface="Osaka" pitchFamily="-84" charset="-128"/>
              </a:rPr>
            </a:br>
            <a:r>
              <a:rPr lang="en-US" altLang="en-US" i="1" dirty="0">
                <a:latin typeface="Trebuchet MS" panose="020B0603020202020204" pitchFamily="34" charset="0"/>
                <a:ea typeface="Osaka" pitchFamily="-84" charset="-128"/>
              </a:rPr>
              <a:t>But only if you explain it!</a:t>
            </a:r>
            <a:endParaRPr lang="en-US" i="1" dirty="0"/>
          </a:p>
        </p:txBody>
      </p:sp>
      <p:sp>
        <p:nvSpPr>
          <p:cNvPr id="5" name="Content Placeholder 2">
            <a:extLst>
              <a:ext uri="{FF2B5EF4-FFF2-40B4-BE49-F238E27FC236}">
                <a16:creationId xmlns:a16="http://schemas.microsoft.com/office/drawing/2014/main" id="{A06C28A5-F7F5-47AB-9781-DF3FA74DD157}"/>
              </a:ext>
            </a:extLst>
          </p:cNvPr>
          <p:cNvSpPr txBox="1">
            <a:spLocks/>
          </p:cNvSpPr>
          <p:nvPr/>
        </p:nvSpPr>
        <p:spPr bwMode="auto">
          <a:xfrm>
            <a:off x="152400" y="1371600"/>
            <a:ext cx="3657600" cy="4724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0046AA"/>
              </a:buClr>
              <a:buFont typeface="Wingdings" panose="05000000000000000000" pitchFamily="2" charset="2"/>
              <a:buChar char="n"/>
              <a:defRPr sz="2400">
                <a:solidFill>
                  <a:schemeClr val="tx1"/>
                </a:solidFill>
                <a:latin typeface="+mn-lt"/>
                <a:ea typeface="+mn-ea"/>
                <a:cs typeface="+mn-cs"/>
              </a:defRPr>
            </a:lvl1pPr>
            <a:lvl2pPr marL="742950" indent="-285750" algn="l" rtl="0" eaLnBrk="0" fontAlgn="base" hangingPunct="0">
              <a:spcBef>
                <a:spcPct val="20000"/>
              </a:spcBef>
              <a:spcAft>
                <a:spcPct val="0"/>
              </a:spcAft>
              <a:buClr>
                <a:srgbClr val="0046AA"/>
              </a:buClr>
              <a:buFont typeface="Wingdings" panose="05000000000000000000" pitchFamily="2" charset="2"/>
              <a:buChar char="l"/>
              <a:defRPr sz="2000">
                <a:solidFill>
                  <a:schemeClr val="tx1"/>
                </a:solidFill>
                <a:latin typeface="+mn-lt"/>
                <a:ea typeface="+mn-ea"/>
                <a:cs typeface="+mn-cs"/>
              </a:defRPr>
            </a:lvl2pPr>
            <a:lvl3pPr marL="1085850" indent="-228600" algn="l" rtl="0" eaLnBrk="0" fontAlgn="base" hangingPunct="0">
              <a:spcBef>
                <a:spcPct val="20000"/>
              </a:spcBef>
              <a:spcAft>
                <a:spcPct val="0"/>
              </a:spcAft>
              <a:buClr>
                <a:srgbClr val="0046AA"/>
              </a:buClr>
              <a:buFont typeface="Monotype Sorts" pitchFamily="-84" charset="2"/>
              <a:buChar char=""/>
              <a:defRPr>
                <a:solidFill>
                  <a:schemeClr val="tx1"/>
                </a:solidFill>
                <a:latin typeface="+mn-lt"/>
                <a:ea typeface="+mn-ea"/>
                <a:cs typeface="+mn-cs"/>
              </a:defRPr>
            </a:lvl3pPr>
            <a:lvl4pPr marL="1428750" indent="-228600" algn="l" rtl="0" eaLnBrk="0" fontAlgn="base" hangingPunct="0">
              <a:spcBef>
                <a:spcPct val="20000"/>
              </a:spcBef>
              <a:spcAft>
                <a:spcPct val="0"/>
              </a:spcAft>
              <a:buClr>
                <a:srgbClr val="0046AA"/>
              </a:buClr>
              <a:buFont typeface="Wingdings" panose="05000000000000000000" pitchFamily="2" charset="2"/>
              <a:buChar char="l"/>
              <a:defRPr sz="1600">
                <a:solidFill>
                  <a:schemeClr val="tx1"/>
                </a:solidFill>
                <a:latin typeface="+mn-lt"/>
                <a:ea typeface="+mn-ea"/>
                <a:cs typeface="+mn-cs"/>
              </a:defRPr>
            </a:lvl4pPr>
            <a:lvl5pPr marL="1771650" indent="-228600" algn="l" rtl="0" eaLnBrk="0" fontAlgn="base" hangingPunct="0">
              <a:spcBef>
                <a:spcPct val="20000"/>
              </a:spcBef>
              <a:spcAft>
                <a:spcPct val="0"/>
              </a:spcAft>
              <a:buClr>
                <a:srgbClr val="0046AA"/>
              </a:buClr>
              <a:buChar char="»"/>
              <a:defRPr sz="1600">
                <a:solidFill>
                  <a:schemeClr val="tx1"/>
                </a:solidFill>
                <a:latin typeface="+mn-lt"/>
                <a:ea typeface="+mn-ea"/>
                <a:cs typeface="+mn-cs"/>
              </a:defRPr>
            </a:lvl5pPr>
            <a:lvl6pPr marL="2228850" indent="-228600" algn="l" rtl="0" fontAlgn="base">
              <a:spcBef>
                <a:spcPct val="20000"/>
              </a:spcBef>
              <a:spcAft>
                <a:spcPct val="0"/>
              </a:spcAft>
              <a:buClr>
                <a:srgbClr val="0046AA"/>
              </a:buClr>
              <a:buChar char="»"/>
              <a:defRPr sz="1600">
                <a:solidFill>
                  <a:schemeClr val="tx1"/>
                </a:solidFill>
                <a:latin typeface="+mn-lt"/>
                <a:ea typeface="+mn-ea"/>
                <a:cs typeface="+mn-cs"/>
              </a:defRPr>
            </a:lvl6pPr>
            <a:lvl7pPr marL="2686050" indent="-228600" algn="l" rtl="0" fontAlgn="base">
              <a:spcBef>
                <a:spcPct val="20000"/>
              </a:spcBef>
              <a:spcAft>
                <a:spcPct val="0"/>
              </a:spcAft>
              <a:buClr>
                <a:srgbClr val="0046AA"/>
              </a:buClr>
              <a:buChar char="»"/>
              <a:defRPr sz="1600">
                <a:solidFill>
                  <a:schemeClr val="tx1"/>
                </a:solidFill>
                <a:latin typeface="+mn-lt"/>
                <a:ea typeface="+mn-ea"/>
                <a:cs typeface="+mn-cs"/>
              </a:defRPr>
            </a:lvl7pPr>
            <a:lvl8pPr marL="3143250" indent="-228600" algn="l" rtl="0" fontAlgn="base">
              <a:spcBef>
                <a:spcPct val="20000"/>
              </a:spcBef>
              <a:spcAft>
                <a:spcPct val="0"/>
              </a:spcAft>
              <a:buClr>
                <a:srgbClr val="0046AA"/>
              </a:buClr>
              <a:buChar char="»"/>
              <a:defRPr sz="1600">
                <a:solidFill>
                  <a:schemeClr val="tx1"/>
                </a:solidFill>
                <a:latin typeface="+mn-lt"/>
                <a:ea typeface="+mn-ea"/>
                <a:cs typeface="+mn-cs"/>
              </a:defRPr>
            </a:lvl8pPr>
            <a:lvl9pPr marL="3600450" indent="-228600" algn="l" rtl="0" fontAlgn="base">
              <a:spcBef>
                <a:spcPct val="20000"/>
              </a:spcBef>
              <a:spcAft>
                <a:spcPct val="0"/>
              </a:spcAft>
              <a:buClr>
                <a:srgbClr val="0046AA"/>
              </a:buClr>
              <a:buChar char="»"/>
              <a:defRPr sz="1600">
                <a:solidFill>
                  <a:schemeClr val="tx1"/>
                </a:solidFill>
                <a:latin typeface="+mn-lt"/>
                <a:ea typeface="+mn-ea"/>
                <a:cs typeface="+mn-cs"/>
              </a:defRPr>
            </a:lvl9pPr>
          </a:lstStyle>
          <a:p>
            <a:pPr eaLnBrk="1" hangingPunct="1"/>
            <a:r>
              <a:rPr lang="en-US" altLang="en-US" dirty="0">
                <a:solidFill>
                  <a:srgbClr val="009900"/>
                </a:solidFill>
              </a:rPr>
              <a:t>Put in graphical cues to focus attention</a:t>
            </a:r>
            <a:endParaRPr lang="en-US" altLang="en-US" sz="3200" dirty="0">
              <a:solidFill>
                <a:srgbClr val="009900"/>
              </a:solidFill>
            </a:endParaRPr>
          </a:p>
          <a:p>
            <a:endParaRPr lang="en-US" altLang="en-US" kern="0" dirty="0"/>
          </a:p>
          <a:p>
            <a:r>
              <a:rPr lang="en-US" altLang="en-US" kern="0" dirty="0"/>
              <a:t>Point to the figure and explain each part</a:t>
            </a:r>
          </a:p>
          <a:p>
            <a:endParaRPr lang="en-US" altLang="en-US" kern="0" dirty="0"/>
          </a:p>
          <a:p>
            <a:r>
              <a:rPr lang="en-US" altLang="en-US" kern="0" dirty="0"/>
              <a:t>Interpret the figure on behalf of the audience</a:t>
            </a:r>
          </a:p>
        </p:txBody>
      </p:sp>
      <p:sp>
        <p:nvSpPr>
          <p:cNvPr id="3" name="Oval 2">
            <a:extLst>
              <a:ext uri="{FF2B5EF4-FFF2-40B4-BE49-F238E27FC236}">
                <a16:creationId xmlns:a16="http://schemas.microsoft.com/office/drawing/2014/main" id="{2617097D-DCE7-AA4C-AFD0-CF3864955C88}"/>
              </a:ext>
            </a:extLst>
          </p:cNvPr>
          <p:cNvSpPr/>
          <p:nvPr/>
        </p:nvSpPr>
        <p:spPr bwMode="auto">
          <a:xfrm>
            <a:off x="4267200" y="1371600"/>
            <a:ext cx="838200" cy="381000"/>
          </a:xfrm>
          <a:prstGeom prst="ellipse">
            <a:avLst/>
          </a:prstGeom>
          <a:noFill/>
          <a:ln w="19050" cap="flat" cmpd="sng" algn="ctr">
            <a:solidFill>
              <a:srgbClr val="00B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6" name="Oval 5">
            <a:extLst>
              <a:ext uri="{FF2B5EF4-FFF2-40B4-BE49-F238E27FC236}">
                <a16:creationId xmlns:a16="http://schemas.microsoft.com/office/drawing/2014/main" id="{CA229F77-522F-324D-B876-B4B96B745CFC}"/>
              </a:ext>
            </a:extLst>
          </p:cNvPr>
          <p:cNvSpPr/>
          <p:nvPr/>
        </p:nvSpPr>
        <p:spPr bwMode="auto">
          <a:xfrm>
            <a:off x="5410200" y="1295400"/>
            <a:ext cx="838200" cy="381000"/>
          </a:xfrm>
          <a:prstGeom prst="ellipse">
            <a:avLst/>
          </a:prstGeom>
          <a:noFill/>
          <a:ln w="19050" cap="flat" cmpd="sng" algn="ctr">
            <a:solidFill>
              <a:srgbClr val="00B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7" name="Oval 6">
            <a:extLst>
              <a:ext uri="{FF2B5EF4-FFF2-40B4-BE49-F238E27FC236}">
                <a16:creationId xmlns:a16="http://schemas.microsoft.com/office/drawing/2014/main" id="{AB45994A-3854-7448-97E5-A83D7A78DE91}"/>
              </a:ext>
            </a:extLst>
          </p:cNvPr>
          <p:cNvSpPr/>
          <p:nvPr/>
        </p:nvSpPr>
        <p:spPr bwMode="auto">
          <a:xfrm>
            <a:off x="6547022" y="1245973"/>
            <a:ext cx="838200" cy="381000"/>
          </a:xfrm>
          <a:prstGeom prst="ellipse">
            <a:avLst/>
          </a:prstGeom>
          <a:noFill/>
          <a:ln w="19050" cap="flat" cmpd="sng" algn="ctr">
            <a:solidFill>
              <a:srgbClr val="00B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10" name="Rectangle 9">
            <a:extLst>
              <a:ext uri="{FF2B5EF4-FFF2-40B4-BE49-F238E27FC236}">
                <a16:creationId xmlns:a16="http://schemas.microsoft.com/office/drawing/2014/main" id="{822DBA39-D7C0-435A-987A-B2363058118F}"/>
              </a:ext>
            </a:extLst>
          </p:cNvPr>
          <p:cNvSpPr/>
          <p:nvPr/>
        </p:nvSpPr>
        <p:spPr bwMode="auto">
          <a:xfrm>
            <a:off x="7162800" y="2438400"/>
            <a:ext cx="1859825" cy="381000"/>
          </a:xfrm>
          <a:prstGeom prst="rect">
            <a:avLst/>
          </a:prstGeom>
          <a:solidFill>
            <a:schemeClr val="accent1"/>
          </a:solidFill>
          <a:ln w="19050" cap="flat" cmpd="sng" algn="ctr">
            <a:solidFill>
              <a:srgbClr val="00B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sz="1800" dirty="0">
                <a:solidFill>
                  <a:srgbClr val="00B050"/>
                </a:solidFill>
                <a:latin typeface="Arial" charset="0"/>
                <a:ea typeface="ＭＳ Ｐゴシック" charset="-128"/>
              </a:rPr>
              <a:t>Election Months</a:t>
            </a:r>
          </a:p>
        </p:txBody>
      </p:sp>
      <p:sp>
        <p:nvSpPr>
          <p:cNvPr id="12" name="Rectangle 11">
            <a:extLst>
              <a:ext uri="{FF2B5EF4-FFF2-40B4-BE49-F238E27FC236}">
                <a16:creationId xmlns:a16="http://schemas.microsoft.com/office/drawing/2014/main" id="{0932BE17-206F-4511-A387-2D74F01862E0}"/>
              </a:ext>
            </a:extLst>
          </p:cNvPr>
          <p:cNvSpPr/>
          <p:nvPr/>
        </p:nvSpPr>
        <p:spPr bwMode="auto">
          <a:xfrm>
            <a:off x="6934200" y="3876379"/>
            <a:ext cx="2088426" cy="609600"/>
          </a:xfrm>
          <a:prstGeom prst="rect">
            <a:avLst/>
          </a:prstGeom>
          <a:solidFill>
            <a:schemeClr val="accent1"/>
          </a:solidFill>
          <a:ln w="19050" cap="flat" cmpd="sng" algn="ctr">
            <a:solidFill>
              <a:srgbClr val="00B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en-US" sz="1800" dirty="0">
                <a:solidFill>
                  <a:srgbClr val="00B050"/>
                </a:solidFill>
                <a:latin typeface="Arial" charset="0"/>
                <a:ea typeface="ＭＳ Ｐゴシック" charset="-128"/>
              </a:rPr>
              <a:t>Number of letters sent by congress</a:t>
            </a:r>
          </a:p>
        </p:txBody>
      </p:sp>
      <p:cxnSp>
        <p:nvCxnSpPr>
          <p:cNvPr id="14" name="Straight Connector 13">
            <a:extLst>
              <a:ext uri="{FF2B5EF4-FFF2-40B4-BE49-F238E27FC236}">
                <a16:creationId xmlns:a16="http://schemas.microsoft.com/office/drawing/2014/main" id="{FFB128AE-6212-4509-B313-23755E3C45F1}"/>
              </a:ext>
            </a:extLst>
          </p:cNvPr>
          <p:cNvCxnSpPr>
            <a:cxnSpLocks/>
            <a:stCxn id="10" idx="1"/>
            <a:endCxn id="7" idx="4"/>
          </p:cNvCxnSpPr>
          <p:nvPr/>
        </p:nvCxnSpPr>
        <p:spPr bwMode="auto">
          <a:xfrm flipH="1" flipV="1">
            <a:off x="6966122" y="1626973"/>
            <a:ext cx="196678" cy="1001927"/>
          </a:xfrm>
          <a:prstGeom prst="line">
            <a:avLst/>
          </a:prstGeom>
          <a:solidFill>
            <a:schemeClr val="accent1"/>
          </a:solidFill>
          <a:ln w="19050" cap="flat" cmpd="sng" algn="ctr">
            <a:solidFill>
              <a:srgbClr val="00B050"/>
            </a:solidFill>
            <a:prstDash val="solid"/>
            <a:round/>
            <a:headEnd type="none" w="med" len="med"/>
            <a:tailEnd type="none" w="med" len="med"/>
          </a:ln>
          <a:effectLst/>
        </p:spPr>
      </p:cxnSp>
      <p:cxnSp>
        <p:nvCxnSpPr>
          <p:cNvPr id="16" name="Straight Connector 15">
            <a:extLst>
              <a:ext uri="{FF2B5EF4-FFF2-40B4-BE49-F238E27FC236}">
                <a16:creationId xmlns:a16="http://schemas.microsoft.com/office/drawing/2014/main" id="{3D55BF9B-8B57-437F-95B0-FBC965A30B2F}"/>
              </a:ext>
            </a:extLst>
          </p:cNvPr>
          <p:cNvCxnSpPr>
            <a:cxnSpLocks/>
            <a:stCxn id="10" idx="1"/>
            <a:endCxn id="6" idx="4"/>
          </p:cNvCxnSpPr>
          <p:nvPr/>
        </p:nvCxnSpPr>
        <p:spPr bwMode="auto">
          <a:xfrm flipH="1" flipV="1">
            <a:off x="5829300" y="1676400"/>
            <a:ext cx="1333500" cy="952500"/>
          </a:xfrm>
          <a:prstGeom prst="line">
            <a:avLst/>
          </a:prstGeom>
          <a:solidFill>
            <a:schemeClr val="accent1"/>
          </a:solidFill>
          <a:ln w="19050" cap="flat" cmpd="sng" algn="ctr">
            <a:solidFill>
              <a:srgbClr val="00B050"/>
            </a:solidFill>
            <a:prstDash val="solid"/>
            <a:round/>
            <a:headEnd type="none" w="med" len="med"/>
            <a:tailEnd type="none" w="med" len="med"/>
          </a:ln>
          <a:effectLst/>
        </p:spPr>
      </p:cxnSp>
      <p:cxnSp>
        <p:nvCxnSpPr>
          <p:cNvPr id="19" name="Straight Connector 18">
            <a:extLst>
              <a:ext uri="{FF2B5EF4-FFF2-40B4-BE49-F238E27FC236}">
                <a16:creationId xmlns:a16="http://schemas.microsoft.com/office/drawing/2014/main" id="{958525C8-78FF-40CA-B709-47AA7C8CC228}"/>
              </a:ext>
            </a:extLst>
          </p:cNvPr>
          <p:cNvCxnSpPr>
            <a:cxnSpLocks/>
            <a:stCxn id="10" idx="1"/>
            <a:endCxn id="3" idx="4"/>
          </p:cNvCxnSpPr>
          <p:nvPr/>
        </p:nvCxnSpPr>
        <p:spPr bwMode="auto">
          <a:xfrm flipH="1" flipV="1">
            <a:off x="4686300" y="1752600"/>
            <a:ext cx="2476500" cy="876300"/>
          </a:xfrm>
          <a:prstGeom prst="line">
            <a:avLst/>
          </a:prstGeom>
          <a:solidFill>
            <a:schemeClr val="accent1"/>
          </a:solidFill>
          <a:ln w="19050" cap="flat" cmpd="sng" algn="ctr">
            <a:solidFill>
              <a:srgbClr val="00B050"/>
            </a:solidFill>
            <a:prstDash val="solid"/>
            <a:round/>
            <a:headEnd type="none" w="med" len="med"/>
            <a:tailEnd type="none" w="med" len="med"/>
          </a:ln>
          <a:effectLst/>
        </p:spPr>
      </p:cxnSp>
      <p:cxnSp>
        <p:nvCxnSpPr>
          <p:cNvPr id="22" name="Straight Connector 21">
            <a:extLst>
              <a:ext uri="{FF2B5EF4-FFF2-40B4-BE49-F238E27FC236}">
                <a16:creationId xmlns:a16="http://schemas.microsoft.com/office/drawing/2014/main" id="{5FCEE9BC-5583-4E29-AE69-D4246DE4B488}"/>
              </a:ext>
            </a:extLst>
          </p:cNvPr>
          <p:cNvCxnSpPr>
            <a:cxnSpLocks/>
            <a:stCxn id="12" idx="1"/>
          </p:cNvCxnSpPr>
          <p:nvPr/>
        </p:nvCxnSpPr>
        <p:spPr bwMode="auto">
          <a:xfrm flipH="1" flipV="1">
            <a:off x="5562600" y="3381079"/>
            <a:ext cx="1371600" cy="800100"/>
          </a:xfrm>
          <a:prstGeom prst="line">
            <a:avLst/>
          </a:prstGeom>
          <a:solidFill>
            <a:schemeClr val="accent1"/>
          </a:solidFill>
          <a:ln w="19050" cap="flat" cmpd="sng" algn="ctr">
            <a:solidFill>
              <a:srgbClr val="00B050"/>
            </a:solidFill>
            <a:prstDash val="solid"/>
            <a:round/>
            <a:headEnd type="none" w="med" len="med"/>
            <a:tailEnd type="none" w="med" len="med"/>
          </a:ln>
          <a:effectLst/>
        </p:spPr>
      </p:cxnSp>
    </p:spTree>
    <p:extLst>
      <p:ext uri="{BB962C8B-B14F-4D97-AF65-F5344CB8AC3E}">
        <p14:creationId xmlns:p14="http://schemas.microsoft.com/office/powerpoint/2010/main" val="98808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500"/>
                                        <p:tgtEl>
                                          <p:spTgt spid="6"/>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par>
                                <p:cTn id="18" presetID="10" presetClass="entr" presetSubtype="0" fill="hold" nodeType="with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fade">
                                      <p:cBhvr>
                                        <p:cTn id="20" dur="500"/>
                                        <p:tgtEl>
                                          <p:spTgt spid="19"/>
                                        </p:tgtEl>
                                      </p:cBhvr>
                                    </p:animEffect>
                                  </p:childTnLst>
                                </p:cTn>
                              </p:par>
                              <p:par>
                                <p:cTn id="21" presetID="10" presetClass="entr" presetSubtype="0" fill="hold" nodeType="with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500"/>
                                        <p:tgtEl>
                                          <p:spTgt spid="16"/>
                                        </p:tgtEl>
                                      </p:cBhvr>
                                    </p:animEffect>
                                  </p:childTnLst>
                                </p:cTn>
                              </p:par>
                              <p:par>
                                <p:cTn id="24" presetID="10" presetClass="entr" presetSubtype="0" fill="hold" nodeType="with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fade">
                                      <p:cBhvr>
                                        <p:cTn id="26" dur="500"/>
                                        <p:tgtEl>
                                          <p:spTgt spid="14"/>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500"/>
                                        <p:tgtEl>
                                          <p:spTgt spid="10"/>
                                        </p:tgtEl>
                                      </p:cBhvr>
                                    </p:animEffect>
                                  </p:childTnLst>
                                </p:cTn>
                              </p:par>
                              <p:par>
                                <p:cTn id="30" presetID="10" presetClass="entr" presetSubtype="0" fill="hold" nodeType="with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fade">
                                      <p:cBhvr>
                                        <p:cTn id="32" dur="500"/>
                                        <p:tgtEl>
                                          <p:spTgt spid="22"/>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500"/>
                                        <p:tgtEl>
                                          <p:spTgt spid="12"/>
                                        </p:tgtEl>
                                      </p:cBhvr>
                                    </p:animEffec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P spid="3" grpId="0" uiExpand="1" animBg="1"/>
      <p:bldP spid="6" grpId="0" uiExpand="1" animBg="1"/>
      <p:bldP spid="7" grpId="0" uiExpand="1" animBg="1"/>
      <p:bldP spid="10" grpId="0" animBg="1"/>
      <p:bldP spid="12"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Title 1">
            <a:extLst>
              <a:ext uri="{FF2B5EF4-FFF2-40B4-BE49-F238E27FC236}">
                <a16:creationId xmlns:a16="http://schemas.microsoft.com/office/drawing/2014/main" id="{01FF18D5-CDC4-4EAD-AD6F-722F1323D702}"/>
              </a:ext>
            </a:extLst>
          </p:cNvPr>
          <p:cNvSpPr>
            <a:spLocks noGrp="1"/>
          </p:cNvSpPr>
          <p:nvPr>
            <p:ph type="title"/>
          </p:nvPr>
        </p:nvSpPr>
        <p:spPr/>
        <p:txBody>
          <a:bodyPr/>
          <a:lstStyle/>
          <a:p>
            <a:r>
              <a:rPr lang="en-US" altLang="en-US" dirty="0"/>
              <a:t>Acronyms and jargons are useful</a:t>
            </a:r>
            <a:br>
              <a:rPr lang="en-US" altLang="en-US" dirty="0"/>
            </a:br>
            <a:r>
              <a:rPr lang="en-US" altLang="en-US" i="1" dirty="0">
                <a:latin typeface="Trebuchet MS" panose="020B0603020202020204" pitchFamily="34" charset="0"/>
                <a:ea typeface="Osaka" pitchFamily="-84" charset="-128"/>
              </a:rPr>
              <a:t>But only if you </a:t>
            </a:r>
            <a:r>
              <a:rPr lang="en-US" altLang="en-US" i="1">
                <a:latin typeface="Trebuchet MS" panose="020B0603020202020204" pitchFamily="34" charset="0"/>
                <a:ea typeface="Osaka" pitchFamily="-84" charset="-128"/>
              </a:rPr>
              <a:t>explain them!</a:t>
            </a:r>
            <a:endParaRPr lang="en-US" altLang="en-US" dirty="0"/>
          </a:p>
        </p:txBody>
      </p:sp>
      <p:sp>
        <p:nvSpPr>
          <p:cNvPr id="3" name="Content Placeholder 2">
            <a:extLst>
              <a:ext uri="{FF2B5EF4-FFF2-40B4-BE49-F238E27FC236}">
                <a16:creationId xmlns:a16="http://schemas.microsoft.com/office/drawing/2014/main" id="{B6ACB648-AD65-4FE8-908D-BA381DAFAE62}"/>
              </a:ext>
            </a:extLst>
          </p:cNvPr>
          <p:cNvSpPr>
            <a:spLocks noGrp="1"/>
          </p:cNvSpPr>
          <p:nvPr>
            <p:ph idx="1"/>
          </p:nvPr>
        </p:nvSpPr>
        <p:spPr>
          <a:xfrm>
            <a:off x="457200" y="1295400"/>
            <a:ext cx="8382000" cy="5029200"/>
          </a:xfrm>
        </p:spPr>
        <p:txBody>
          <a:bodyPr/>
          <a:lstStyle/>
          <a:p>
            <a:r>
              <a:rPr lang="en-US" altLang="en-US" dirty="0"/>
              <a:t>IMHO, ARE = ADIH. TBH, FUBAR &amp; 2M2H.</a:t>
            </a:r>
          </a:p>
          <a:p>
            <a:endParaRPr lang="en-US" altLang="en-US" dirty="0"/>
          </a:p>
          <a:p>
            <a:endParaRPr lang="en-US" altLang="en-US" dirty="0"/>
          </a:p>
          <a:p>
            <a:endParaRPr lang="en-US" altLang="en-US" dirty="0"/>
          </a:p>
          <a:p>
            <a:endParaRPr lang="en-US" altLang="en-US" dirty="0"/>
          </a:p>
          <a:p>
            <a:endParaRPr lang="en-US" altLang="en-US" dirty="0"/>
          </a:p>
          <a:p>
            <a:endParaRPr lang="en-US" altLang="en-US" dirty="0"/>
          </a:p>
          <a:p>
            <a:r>
              <a:rPr lang="en-US" altLang="en-US" dirty="0"/>
              <a:t>Translated: In my humble opinion, an acronym rich environment is another day in hell. To be honest. Its f***</a:t>
            </a:r>
            <a:r>
              <a:rPr lang="en-US" altLang="en-US" dirty="0" err="1"/>
              <a:t>ed</a:t>
            </a:r>
            <a:r>
              <a:rPr lang="en-US" altLang="en-US" dirty="0"/>
              <a:t> up beyond all recognition and too much to handle.</a:t>
            </a:r>
          </a:p>
          <a:p>
            <a:endParaRPr lang="en-US" altLang="en-US" dirty="0"/>
          </a:p>
        </p:txBody>
      </p:sp>
      <p:pic>
        <p:nvPicPr>
          <p:cNvPr id="2" name="Picture 1"/>
          <p:cNvPicPr>
            <a:picLocks noChangeAspect="1"/>
          </p:cNvPicPr>
          <p:nvPr/>
        </p:nvPicPr>
        <p:blipFill>
          <a:blip r:embed="rId2"/>
          <a:stretch>
            <a:fillRect/>
          </a:stretch>
        </p:blipFill>
        <p:spPr>
          <a:xfrm>
            <a:off x="2209800" y="1828800"/>
            <a:ext cx="4267200" cy="2370667"/>
          </a:xfrm>
          <a:prstGeom prst="rect">
            <a:avLst/>
          </a:prstGeom>
        </p:spPr>
      </p:pic>
    </p:spTree>
    <p:extLst>
      <p:ext uri="{BB962C8B-B14F-4D97-AF65-F5344CB8AC3E}">
        <p14:creationId xmlns:p14="http://schemas.microsoft.com/office/powerpoint/2010/main" val="2575962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F5E0D7-D66E-4CF2-8DCB-E36315EAAD01}"/>
              </a:ext>
            </a:extLst>
          </p:cNvPr>
          <p:cNvSpPr>
            <a:spLocks noGrp="1"/>
          </p:cNvSpPr>
          <p:nvPr>
            <p:ph type="title"/>
          </p:nvPr>
        </p:nvSpPr>
        <p:spPr/>
        <p:txBody>
          <a:bodyPr/>
          <a:lstStyle/>
          <a:p>
            <a:r>
              <a:rPr lang="en-US" dirty="0"/>
              <a:t>Presentation Questions</a:t>
            </a:r>
          </a:p>
        </p:txBody>
      </p:sp>
      <p:sp>
        <p:nvSpPr>
          <p:cNvPr id="3" name="Content Placeholder 2">
            <a:extLst>
              <a:ext uri="{FF2B5EF4-FFF2-40B4-BE49-F238E27FC236}">
                <a16:creationId xmlns:a16="http://schemas.microsoft.com/office/drawing/2014/main" id="{A5384B79-9A90-4CA4-9910-07DCDA388FA3}"/>
              </a:ext>
            </a:extLst>
          </p:cNvPr>
          <p:cNvSpPr>
            <a:spLocks noGrp="1"/>
          </p:cNvSpPr>
          <p:nvPr>
            <p:ph idx="1"/>
          </p:nvPr>
        </p:nvSpPr>
        <p:spPr/>
        <p:txBody>
          <a:bodyPr/>
          <a:lstStyle/>
          <a:p>
            <a:r>
              <a:rPr lang="en-US" dirty="0"/>
              <a:t>Purpose:</a:t>
            </a:r>
          </a:p>
          <a:p>
            <a:pPr lvl="1"/>
            <a:r>
              <a:rPr lang="en-US" dirty="0"/>
              <a:t>Focus presenter on one or more learning goals</a:t>
            </a:r>
          </a:p>
          <a:p>
            <a:pPr lvl="1"/>
            <a:r>
              <a:rPr lang="en-US" dirty="0"/>
              <a:t>Answer rate is a metric showing success of presentation</a:t>
            </a:r>
          </a:p>
          <a:p>
            <a:pPr lvl="1"/>
            <a:endParaRPr lang="en-US" dirty="0"/>
          </a:p>
          <a:p>
            <a:r>
              <a:rPr lang="en-US" dirty="0"/>
              <a:t>At least one multiple choice / fill-in-the-blank</a:t>
            </a:r>
          </a:p>
          <a:p>
            <a:endParaRPr lang="en-US" dirty="0"/>
          </a:p>
          <a:p>
            <a:r>
              <a:rPr lang="en-US" dirty="0"/>
              <a:t>Feel free to add supplementary questions</a:t>
            </a:r>
          </a:p>
          <a:p>
            <a:pPr lvl="1"/>
            <a:r>
              <a:rPr lang="en-US" dirty="0"/>
              <a:t>Add more questions to check audience understanding</a:t>
            </a:r>
          </a:p>
          <a:p>
            <a:pPr lvl="1"/>
            <a:r>
              <a:rPr lang="en-US" dirty="0"/>
              <a:t>You can even have survey questions to ask opinions</a:t>
            </a:r>
          </a:p>
          <a:p>
            <a:pPr lvl="1"/>
            <a:r>
              <a:rPr lang="en-US" dirty="0"/>
              <a:t>You can also have free form text questions</a:t>
            </a:r>
          </a:p>
          <a:p>
            <a:pPr lvl="1"/>
            <a:endParaRPr lang="en-US" dirty="0"/>
          </a:p>
          <a:p>
            <a:r>
              <a:rPr lang="en-US" dirty="0"/>
              <a:t>All questions will be added to TopHat before talk</a:t>
            </a:r>
          </a:p>
        </p:txBody>
      </p:sp>
    </p:spTree>
    <p:extLst>
      <p:ext uri="{BB962C8B-B14F-4D97-AF65-F5344CB8AC3E}">
        <p14:creationId xmlns:p14="http://schemas.microsoft.com/office/powerpoint/2010/main" val="265486139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92832-3F40-4B76-89AD-07FAD9F71838}"/>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748334AF-32F2-41A3-BD9E-36A3029280A5}"/>
              </a:ext>
            </a:extLst>
          </p:cNvPr>
          <p:cNvSpPr>
            <a:spLocks noGrp="1"/>
          </p:cNvSpPr>
          <p:nvPr>
            <p:ph idx="1"/>
          </p:nvPr>
        </p:nvSpPr>
        <p:spPr/>
        <p:txBody>
          <a:bodyPr/>
          <a:lstStyle/>
          <a:p>
            <a:r>
              <a:rPr lang="en-US" dirty="0">
                <a:solidFill>
                  <a:schemeClr val="bg2">
                    <a:lumMod val="60000"/>
                    <a:lumOff val="40000"/>
                  </a:schemeClr>
                </a:solidFill>
              </a:rPr>
              <a:t>Why am I presenting in front of all these people?</a:t>
            </a:r>
          </a:p>
          <a:p>
            <a:endParaRPr lang="en-US" dirty="0">
              <a:solidFill>
                <a:schemeClr val="bg2">
                  <a:lumMod val="60000"/>
                  <a:lumOff val="40000"/>
                </a:schemeClr>
              </a:solidFill>
            </a:endParaRPr>
          </a:p>
          <a:p>
            <a:r>
              <a:rPr lang="en-US" dirty="0">
                <a:solidFill>
                  <a:schemeClr val="bg2">
                    <a:lumMod val="60000"/>
                    <a:lumOff val="40000"/>
                  </a:schemeClr>
                </a:solidFill>
              </a:rPr>
              <a:t>How to structure my talk</a:t>
            </a:r>
          </a:p>
          <a:p>
            <a:endParaRPr lang="en-US" dirty="0">
              <a:solidFill>
                <a:schemeClr val="bg2">
                  <a:lumMod val="60000"/>
                  <a:lumOff val="40000"/>
                </a:schemeClr>
              </a:solidFill>
            </a:endParaRPr>
          </a:p>
          <a:p>
            <a:r>
              <a:rPr lang="en-US" dirty="0"/>
              <a:t>Issues you want to avoid</a:t>
            </a:r>
          </a:p>
          <a:p>
            <a:pPr lvl="1"/>
            <a:r>
              <a:rPr lang="en-US" dirty="0">
                <a:solidFill>
                  <a:schemeClr val="bg2">
                    <a:lumMod val="60000"/>
                    <a:lumOff val="40000"/>
                  </a:schemeClr>
                </a:solidFill>
              </a:rPr>
              <a:t>Slide Design</a:t>
            </a:r>
          </a:p>
          <a:p>
            <a:pPr lvl="1"/>
            <a:r>
              <a:rPr lang="en-US" dirty="0"/>
              <a:t>Slide Delivery</a:t>
            </a:r>
          </a:p>
        </p:txBody>
      </p:sp>
    </p:spTree>
    <p:extLst>
      <p:ext uri="{BB962C8B-B14F-4D97-AF65-F5344CB8AC3E}">
        <p14:creationId xmlns:p14="http://schemas.microsoft.com/office/powerpoint/2010/main" val="120688233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Title 1">
            <a:extLst>
              <a:ext uri="{FF2B5EF4-FFF2-40B4-BE49-F238E27FC236}">
                <a16:creationId xmlns:a16="http://schemas.microsoft.com/office/drawing/2014/main" id="{14B5D55A-0503-483B-9B37-782CE2B2FCE0}"/>
              </a:ext>
            </a:extLst>
          </p:cNvPr>
          <p:cNvSpPr>
            <a:spLocks noGrp="1"/>
          </p:cNvSpPr>
          <p:nvPr>
            <p:ph type="title"/>
          </p:nvPr>
        </p:nvSpPr>
        <p:spPr/>
        <p:txBody>
          <a:bodyPr/>
          <a:lstStyle/>
          <a:p>
            <a:r>
              <a:rPr lang="en-US" altLang="en-US" sz="2800"/>
              <a:t>It’s not just </a:t>
            </a:r>
            <a:r>
              <a:rPr lang="en-US" altLang="en-US" sz="2800" i="1"/>
              <a:t>what</a:t>
            </a:r>
            <a:r>
              <a:rPr lang="en-US" altLang="en-US" sz="2800"/>
              <a:t> you say, but </a:t>
            </a:r>
            <a:r>
              <a:rPr lang="en-US" altLang="en-US" sz="2800" i="1"/>
              <a:t>how</a:t>
            </a:r>
            <a:r>
              <a:rPr lang="en-US" altLang="en-US" sz="2800"/>
              <a:t> you say it</a:t>
            </a:r>
          </a:p>
        </p:txBody>
      </p:sp>
      <p:sp>
        <p:nvSpPr>
          <p:cNvPr id="23554" name="Content Placeholder 2">
            <a:extLst>
              <a:ext uri="{FF2B5EF4-FFF2-40B4-BE49-F238E27FC236}">
                <a16:creationId xmlns:a16="http://schemas.microsoft.com/office/drawing/2014/main" id="{07BE2834-2E2A-4692-8634-EF6E3FCEC921}"/>
              </a:ext>
            </a:extLst>
          </p:cNvPr>
          <p:cNvSpPr>
            <a:spLocks noGrp="1"/>
          </p:cNvSpPr>
          <p:nvPr>
            <p:ph idx="1"/>
          </p:nvPr>
        </p:nvSpPr>
        <p:spPr>
          <a:xfrm>
            <a:off x="685800" y="1371600"/>
            <a:ext cx="7772400" cy="2209800"/>
          </a:xfrm>
        </p:spPr>
        <p:txBody>
          <a:bodyPr/>
          <a:lstStyle/>
          <a:p>
            <a:r>
              <a:rPr lang="en-US" altLang="en-US" dirty="0">
                <a:solidFill>
                  <a:srgbClr val="FF0000"/>
                </a:solidFill>
              </a:rPr>
              <a:t>Body language</a:t>
            </a:r>
            <a:r>
              <a:rPr lang="en-US" altLang="en-US" dirty="0"/>
              <a:t> says a lot</a:t>
            </a:r>
          </a:p>
          <a:p>
            <a:pPr lvl="1"/>
            <a:r>
              <a:rPr lang="en-US" altLang="en-US" dirty="0"/>
              <a:t>Make eye contact with your audience</a:t>
            </a:r>
          </a:p>
          <a:p>
            <a:pPr marL="1200150" lvl="2" indent="-342900"/>
            <a:r>
              <a:rPr lang="en-US" altLang="en-US" i="1" dirty="0"/>
              <a:t>Corollary</a:t>
            </a:r>
            <a:r>
              <a:rPr lang="en-US" altLang="en-US" dirty="0"/>
              <a:t>:  Face your audience</a:t>
            </a:r>
          </a:p>
          <a:p>
            <a:pPr lvl="1"/>
            <a:r>
              <a:rPr lang="en-US" altLang="en-US" dirty="0"/>
              <a:t>Some movement is good</a:t>
            </a:r>
          </a:p>
          <a:p>
            <a:pPr lvl="1"/>
            <a:r>
              <a:rPr lang="en-US" altLang="en-US" dirty="0"/>
              <a:t>Have a measured pace</a:t>
            </a:r>
          </a:p>
        </p:txBody>
      </p:sp>
      <p:pic>
        <p:nvPicPr>
          <p:cNvPr id="23556" name="Picture 4">
            <a:extLst>
              <a:ext uri="{FF2B5EF4-FFF2-40B4-BE49-F238E27FC236}">
                <a16:creationId xmlns:a16="http://schemas.microsoft.com/office/drawing/2014/main" id="{6A5F99CF-BA03-41DC-90BF-2F6CE7368D4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04800" y="4533900"/>
            <a:ext cx="2306638" cy="11811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3557" name="Picture 5">
            <a:extLst>
              <a:ext uri="{FF2B5EF4-FFF2-40B4-BE49-F238E27FC236}">
                <a16:creationId xmlns:a16="http://schemas.microsoft.com/office/drawing/2014/main" id="{A495F0FD-BDD9-4A95-A962-E52A440E0CB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705600" y="1143000"/>
            <a:ext cx="1200150" cy="29479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 name="Content Placeholder 2">
            <a:extLst>
              <a:ext uri="{FF2B5EF4-FFF2-40B4-BE49-F238E27FC236}">
                <a16:creationId xmlns:a16="http://schemas.microsoft.com/office/drawing/2014/main" id="{717202FF-E989-4312-8A83-18A6C620E8AC}"/>
              </a:ext>
            </a:extLst>
          </p:cNvPr>
          <p:cNvSpPr txBox="1">
            <a:spLocks/>
          </p:cNvSpPr>
          <p:nvPr/>
        </p:nvSpPr>
        <p:spPr bwMode="auto">
          <a:xfrm>
            <a:off x="2757618" y="4038600"/>
            <a:ext cx="7772400" cy="2209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0046AA"/>
              </a:buClr>
              <a:buFont typeface="Wingdings" panose="05000000000000000000" pitchFamily="2" charset="2"/>
              <a:buChar char="n"/>
              <a:defRPr sz="2400">
                <a:solidFill>
                  <a:schemeClr val="tx1"/>
                </a:solidFill>
                <a:latin typeface="+mn-lt"/>
                <a:ea typeface="+mn-ea"/>
                <a:cs typeface="+mn-cs"/>
              </a:defRPr>
            </a:lvl1pPr>
            <a:lvl2pPr marL="742950" indent="-285750" algn="l" rtl="0" eaLnBrk="0" fontAlgn="base" hangingPunct="0">
              <a:spcBef>
                <a:spcPct val="20000"/>
              </a:spcBef>
              <a:spcAft>
                <a:spcPct val="0"/>
              </a:spcAft>
              <a:buClr>
                <a:srgbClr val="0046AA"/>
              </a:buClr>
              <a:buFont typeface="Wingdings" panose="05000000000000000000" pitchFamily="2" charset="2"/>
              <a:buChar char="l"/>
              <a:defRPr sz="2000">
                <a:solidFill>
                  <a:schemeClr val="tx1"/>
                </a:solidFill>
                <a:latin typeface="+mn-lt"/>
                <a:ea typeface="+mn-ea"/>
                <a:cs typeface="+mn-cs"/>
              </a:defRPr>
            </a:lvl2pPr>
            <a:lvl3pPr marL="1085850" indent="-228600" algn="l" rtl="0" eaLnBrk="0" fontAlgn="base" hangingPunct="0">
              <a:spcBef>
                <a:spcPct val="20000"/>
              </a:spcBef>
              <a:spcAft>
                <a:spcPct val="0"/>
              </a:spcAft>
              <a:buClr>
                <a:srgbClr val="0046AA"/>
              </a:buClr>
              <a:buFont typeface="Monotype Sorts" pitchFamily="-84" charset="2"/>
              <a:buChar char=""/>
              <a:defRPr>
                <a:solidFill>
                  <a:schemeClr val="tx1"/>
                </a:solidFill>
                <a:latin typeface="+mn-lt"/>
                <a:ea typeface="+mn-ea"/>
                <a:cs typeface="+mn-cs"/>
              </a:defRPr>
            </a:lvl3pPr>
            <a:lvl4pPr marL="1428750" indent="-228600" algn="l" rtl="0" eaLnBrk="0" fontAlgn="base" hangingPunct="0">
              <a:spcBef>
                <a:spcPct val="20000"/>
              </a:spcBef>
              <a:spcAft>
                <a:spcPct val="0"/>
              </a:spcAft>
              <a:buClr>
                <a:srgbClr val="0046AA"/>
              </a:buClr>
              <a:buFont typeface="Wingdings" panose="05000000000000000000" pitchFamily="2" charset="2"/>
              <a:buChar char="l"/>
              <a:defRPr sz="1600">
                <a:solidFill>
                  <a:schemeClr val="tx1"/>
                </a:solidFill>
                <a:latin typeface="+mn-lt"/>
                <a:ea typeface="+mn-ea"/>
                <a:cs typeface="+mn-cs"/>
              </a:defRPr>
            </a:lvl4pPr>
            <a:lvl5pPr marL="1771650" indent="-228600" algn="l" rtl="0" eaLnBrk="0" fontAlgn="base" hangingPunct="0">
              <a:spcBef>
                <a:spcPct val="20000"/>
              </a:spcBef>
              <a:spcAft>
                <a:spcPct val="0"/>
              </a:spcAft>
              <a:buClr>
                <a:srgbClr val="0046AA"/>
              </a:buClr>
              <a:buChar char="»"/>
              <a:defRPr sz="1600">
                <a:solidFill>
                  <a:schemeClr val="tx1"/>
                </a:solidFill>
                <a:latin typeface="+mn-lt"/>
                <a:ea typeface="+mn-ea"/>
                <a:cs typeface="+mn-cs"/>
              </a:defRPr>
            </a:lvl5pPr>
            <a:lvl6pPr marL="2228850" indent="-228600" algn="l" rtl="0" fontAlgn="base">
              <a:spcBef>
                <a:spcPct val="20000"/>
              </a:spcBef>
              <a:spcAft>
                <a:spcPct val="0"/>
              </a:spcAft>
              <a:buClr>
                <a:srgbClr val="0046AA"/>
              </a:buClr>
              <a:buChar char="»"/>
              <a:defRPr sz="1600">
                <a:solidFill>
                  <a:schemeClr val="tx1"/>
                </a:solidFill>
                <a:latin typeface="+mn-lt"/>
                <a:ea typeface="+mn-ea"/>
                <a:cs typeface="+mn-cs"/>
              </a:defRPr>
            </a:lvl6pPr>
            <a:lvl7pPr marL="2686050" indent="-228600" algn="l" rtl="0" fontAlgn="base">
              <a:spcBef>
                <a:spcPct val="20000"/>
              </a:spcBef>
              <a:spcAft>
                <a:spcPct val="0"/>
              </a:spcAft>
              <a:buClr>
                <a:srgbClr val="0046AA"/>
              </a:buClr>
              <a:buChar char="»"/>
              <a:defRPr sz="1600">
                <a:solidFill>
                  <a:schemeClr val="tx1"/>
                </a:solidFill>
                <a:latin typeface="+mn-lt"/>
                <a:ea typeface="+mn-ea"/>
                <a:cs typeface="+mn-cs"/>
              </a:defRPr>
            </a:lvl7pPr>
            <a:lvl8pPr marL="3143250" indent="-228600" algn="l" rtl="0" fontAlgn="base">
              <a:spcBef>
                <a:spcPct val="20000"/>
              </a:spcBef>
              <a:spcAft>
                <a:spcPct val="0"/>
              </a:spcAft>
              <a:buClr>
                <a:srgbClr val="0046AA"/>
              </a:buClr>
              <a:buChar char="»"/>
              <a:defRPr sz="1600">
                <a:solidFill>
                  <a:schemeClr val="tx1"/>
                </a:solidFill>
                <a:latin typeface="+mn-lt"/>
                <a:ea typeface="+mn-ea"/>
                <a:cs typeface="+mn-cs"/>
              </a:defRPr>
            </a:lvl8pPr>
            <a:lvl9pPr marL="3600450" indent="-228600" algn="l" rtl="0" fontAlgn="base">
              <a:spcBef>
                <a:spcPct val="20000"/>
              </a:spcBef>
              <a:spcAft>
                <a:spcPct val="0"/>
              </a:spcAft>
              <a:buClr>
                <a:srgbClr val="0046AA"/>
              </a:buClr>
              <a:buChar char="»"/>
              <a:defRPr sz="1600">
                <a:solidFill>
                  <a:schemeClr val="tx1"/>
                </a:solidFill>
                <a:latin typeface="+mn-lt"/>
                <a:ea typeface="+mn-ea"/>
                <a:cs typeface="+mn-cs"/>
              </a:defRPr>
            </a:lvl9pPr>
          </a:lstStyle>
          <a:p>
            <a:r>
              <a:rPr lang="en-US" altLang="en-US" dirty="0">
                <a:latin typeface="Trebuchet MS" panose="020B0603020202020204" pitchFamily="34" charset="0"/>
                <a:ea typeface="Osaka" pitchFamily="-84" charset="-128"/>
              </a:rPr>
              <a:t>Present </a:t>
            </a:r>
            <a:r>
              <a:rPr lang="en-US" altLang="en-US" dirty="0">
                <a:solidFill>
                  <a:srgbClr val="FF0000"/>
                </a:solidFill>
                <a:latin typeface="Trebuchet MS" panose="020B0603020202020204" pitchFamily="34" charset="0"/>
                <a:ea typeface="Osaka" pitchFamily="-84" charset="-128"/>
              </a:rPr>
              <a:t>one primary idea </a:t>
            </a:r>
            <a:r>
              <a:rPr lang="en-US" altLang="en-US" dirty="0">
                <a:latin typeface="Trebuchet MS" panose="020B0603020202020204" pitchFamily="34" charset="0"/>
                <a:ea typeface="Osaka" pitchFamily="-84" charset="-128"/>
              </a:rPr>
              <a:t>per slide</a:t>
            </a:r>
          </a:p>
          <a:p>
            <a:pPr lvl="1"/>
            <a:r>
              <a:rPr lang="en-US" altLang="en-US" dirty="0">
                <a:latin typeface="Trebuchet MS" panose="020B0603020202020204" pitchFamily="34" charset="0"/>
                <a:ea typeface="Osaka" pitchFamily="-84" charset="-128"/>
              </a:rPr>
              <a:t>Use slide titles to convey take-away message</a:t>
            </a:r>
          </a:p>
          <a:p>
            <a:r>
              <a:rPr lang="en-US" altLang="en-US" dirty="0">
                <a:latin typeface="Trebuchet MS" panose="020B0603020202020204" pitchFamily="34" charset="0"/>
                <a:ea typeface="Osaka" pitchFamily="-84" charset="-128"/>
              </a:rPr>
              <a:t>Refer to </a:t>
            </a:r>
            <a:r>
              <a:rPr lang="en-US" altLang="en-US" dirty="0">
                <a:solidFill>
                  <a:srgbClr val="FF0000"/>
                </a:solidFill>
                <a:latin typeface="Trebuchet MS" panose="020B0603020202020204" pitchFamily="34" charset="0"/>
                <a:ea typeface="Osaka" pitchFamily="-84" charset="-128"/>
              </a:rPr>
              <a:t>every item </a:t>
            </a:r>
            <a:r>
              <a:rPr lang="en-US" altLang="en-US" dirty="0">
                <a:latin typeface="Trebuchet MS" panose="020B0603020202020204" pitchFamily="34" charset="0"/>
                <a:ea typeface="Osaka" pitchFamily="-84" charset="-128"/>
              </a:rPr>
              <a:t>on the slide</a:t>
            </a:r>
          </a:p>
          <a:p>
            <a:pPr lvl="1"/>
            <a:r>
              <a:rPr lang="en-US" altLang="en-US" dirty="0">
                <a:latin typeface="Trebuchet MS" panose="020B0603020202020204" pitchFamily="34" charset="0"/>
                <a:ea typeface="Osaka" pitchFamily="-84" charset="-128"/>
              </a:rPr>
              <a:t>If you don’t, better to remove that item</a:t>
            </a:r>
          </a:p>
          <a:p>
            <a:r>
              <a:rPr lang="en-US" altLang="en-US" dirty="0">
                <a:solidFill>
                  <a:srgbClr val="FF0000"/>
                </a:solidFill>
                <a:latin typeface="Trebuchet MS" panose="020B0603020202020204" pitchFamily="34" charset="0"/>
                <a:ea typeface="Osaka" pitchFamily="-84" charset="-128"/>
              </a:rPr>
              <a:t>Avoid reading </a:t>
            </a:r>
            <a:r>
              <a:rPr lang="en-US" altLang="en-US" dirty="0">
                <a:latin typeface="Trebuchet MS" panose="020B0603020202020204" pitchFamily="34" charset="0"/>
                <a:ea typeface="Osaka" pitchFamily="-84" charset="-128"/>
              </a:rPr>
              <a:t>from your slides</a:t>
            </a:r>
          </a:p>
          <a:p>
            <a:pPr lvl="1"/>
            <a:r>
              <a:rPr lang="en-US" altLang="en-US" dirty="0">
                <a:latin typeface="Trebuchet MS" panose="020B0603020202020204" pitchFamily="34" charset="0"/>
                <a:ea typeface="Osaka" pitchFamily="-84" charset="-128"/>
              </a:rPr>
              <a:t>But put all important information there</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55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355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3554">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3554">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3554">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3554">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xEl>
                                              <p:pRg st="0" end="0"/>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xEl>
                                              <p:pRg st="1" end="1"/>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xEl>
                                              <p:pRg st="2" end="2"/>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
                                            <p:txEl>
                                              <p:pRg st="3" end="3"/>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355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7">
                                            <p:txEl>
                                              <p:pRg st="4" end="4"/>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54" grpId="0" build="p"/>
      <p:bldP spid="7" grpId="0" uiExpand="1"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Title 1">
            <a:extLst>
              <a:ext uri="{FF2B5EF4-FFF2-40B4-BE49-F238E27FC236}">
                <a16:creationId xmlns:a16="http://schemas.microsoft.com/office/drawing/2014/main" id="{01FF18D5-CDC4-4EAD-AD6F-722F1323D702}"/>
              </a:ext>
            </a:extLst>
          </p:cNvPr>
          <p:cNvSpPr>
            <a:spLocks noGrp="1"/>
          </p:cNvSpPr>
          <p:nvPr>
            <p:ph type="title"/>
          </p:nvPr>
        </p:nvSpPr>
        <p:spPr/>
        <p:txBody>
          <a:bodyPr/>
          <a:lstStyle/>
          <a:p>
            <a:r>
              <a:rPr lang="en-US" altLang="en-US" dirty="0"/>
              <a:t>Practice, Practice, Practice</a:t>
            </a:r>
          </a:p>
        </p:txBody>
      </p:sp>
      <p:sp>
        <p:nvSpPr>
          <p:cNvPr id="3" name="Content Placeholder 2">
            <a:extLst>
              <a:ext uri="{FF2B5EF4-FFF2-40B4-BE49-F238E27FC236}">
                <a16:creationId xmlns:a16="http://schemas.microsoft.com/office/drawing/2014/main" id="{B6ACB648-AD65-4FE8-908D-BA381DAFAE62}"/>
              </a:ext>
            </a:extLst>
          </p:cNvPr>
          <p:cNvSpPr>
            <a:spLocks noGrp="1"/>
          </p:cNvSpPr>
          <p:nvPr>
            <p:ph idx="1"/>
          </p:nvPr>
        </p:nvSpPr>
        <p:spPr>
          <a:xfrm>
            <a:off x="457200" y="1600200"/>
            <a:ext cx="6629400" cy="4724400"/>
          </a:xfrm>
        </p:spPr>
        <p:txBody>
          <a:bodyPr/>
          <a:lstStyle/>
          <a:p>
            <a:r>
              <a:rPr lang="en-US" altLang="en-US" sz="2000" dirty="0"/>
              <a:t>Practice makes better</a:t>
            </a:r>
          </a:p>
          <a:p>
            <a:pPr lvl="1"/>
            <a:r>
              <a:rPr lang="en-US" altLang="en-US" sz="1800" i="1" dirty="0"/>
              <a:t>Alone</a:t>
            </a:r>
            <a:r>
              <a:rPr lang="en-US" altLang="en-US" sz="1800" dirty="0"/>
              <a:t>:  Work on your “script,” smooth out transitions</a:t>
            </a:r>
          </a:p>
          <a:p>
            <a:pPr lvl="1"/>
            <a:r>
              <a:rPr lang="en-US" altLang="en-US" sz="1800" i="1" dirty="0"/>
              <a:t>Peer group</a:t>
            </a:r>
            <a:r>
              <a:rPr lang="en-US" altLang="en-US" sz="1800" dirty="0"/>
              <a:t>:  Get used to other people being around</a:t>
            </a:r>
          </a:p>
          <a:p>
            <a:pPr lvl="1"/>
            <a:r>
              <a:rPr lang="en-US" altLang="en-US" sz="1800" i="1" dirty="0"/>
              <a:t>Broader population</a:t>
            </a:r>
            <a:r>
              <a:rPr lang="en-US" altLang="en-US" sz="1800" dirty="0"/>
              <a:t>:  Assess outsider comprehensibility</a:t>
            </a:r>
          </a:p>
          <a:p>
            <a:endParaRPr lang="en-US" altLang="en-US" sz="2000" dirty="0"/>
          </a:p>
          <a:p>
            <a:pPr lvl="1"/>
            <a:endParaRPr lang="en-US" altLang="en-US" sz="1800" dirty="0"/>
          </a:p>
          <a:p>
            <a:pPr lvl="1"/>
            <a:endParaRPr lang="en-US" altLang="en-US" sz="1800" dirty="0"/>
          </a:p>
        </p:txBody>
      </p:sp>
      <p:pic>
        <p:nvPicPr>
          <p:cNvPr id="8" name="Picture 4" descr="clem">
            <a:extLst>
              <a:ext uri="{FF2B5EF4-FFF2-40B4-BE49-F238E27FC236}">
                <a16:creationId xmlns:a16="http://schemas.microsoft.com/office/drawing/2014/main" id="{B2E34537-37AF-45E4-9A8B-D6EE4060F1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95900" y="3505201"/>
            <a:ext cx="1790700" cy="2428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9" name="AutoShape 5">
            <a:extLst>
              <a:ext uri="{FF2B5EF4-FFF2-40B4-BE49-F238E27FC236}">
                <a16:creationId xmlns:a16="http://schemas.microsoft.com/office/drawing/2014/main" id="{17152966-4F3F-4E1A-8F61-A6DDB07C39E5}"/>
              </a:ext>
            </a:extLst>
          </p:cNvPr>
          <p:cNvSpPr>
            <a:spLocks noChangeArrowheads="1"/>
          </p:cNvSpPr>
          <p:nvPr/>
        </p:nvSpPr>
        <p:spPr bwMode="auto">
          <a:xfrm>
            <a:off x="1143000" y="3494218"/>
            <a:ext cx="3752850" cy="1534982"/>
          </a:xfrm>
          <a:prstGeom prst="wedgeRoundRectCallout">
            <a:avLst>
              <a:gd name="adj1" fmla="val 76588"/>
              <a:gd name="adj2" fmla="val -18478"/>
              <a:gd name="adj3" fmla="val 16667"/>
            </a:avLst>
          </a:prstGeom>
          <a:solidFill>
            <a:srgbClr val="CCFFFF"/>
          </a:solidFill>
          <a:ln w="9525">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Black" panose="020B0A04020102020204" pitchFamily="34" charset="0"/>
              </a:defRPr>
            </a:lvl1pPr>
            <a:lvl2pPr marL="742950" indent="-285750">
              <a:defRPr>
                <a:solidFill>
                  <a:schemeClr val="tx1"/>
                </a:solidFill>
                <a:latin typeface="Arial Black" panose="020B0A04020102020204" pitchFamily="34" charset="0"/>
              </a:defRPr>
            </a:lvl2pPr>
            <a:lvl3pPr marL="1143000" indent="-228600">
              <a:defRPr>
                <a:solidFill>
                  <a:schemeClr val="tx1"/>
                </a:solidFill>
                <a:latin typeface="Arial Black" panose="020B0A04020102020204" pitchFamily="34" charset="0"/>
              </a:defRPr>
            </a:lvl3pPr>
            <a:lvl4pPr marL="1600200" indent="-228600">
              <a:defRPr>
                <a:solidFill>
                  <a:schemeClr val="tx1"/>
                </a:solidFill>
                <a:latin typeface="Arial Black" panose="020B0A04020102020204" pitchFamily="34" charset="0"/>
              </a:defRPr>
            </a:lvl4pPr>
            <a:lvl5pPr marL="2057400" indent="-228600">
              <a:defRPr>
                <a:solidFill>
                  <a:schemeClr val="tx1"/>
                </a:solidFill>
                <a:latin typeface="Arial Black" panose="020B0A04020102020204" pitchFamily="34" charset="0"/>
              </a:defRPr>
            </a:lvl5pPr>
            <a:lvl6pPr marL="2514600" indent="-228600" eaLnBrk="0" fontAlgn="base" hangingPunct="0">
              <a:spcBef>
                <a:spcPct val="0"/>
              </a:spcBef>
              <a:spcAft>
                <a:spcPct val="0"/>
              </a:spcAft>
              <a:defRPr>
                <a:solidFill>
                  <a:schemeClr val="tx1"/>
                </a:solidFill>
                <a:latin typeface="Arial Black" panose="020B0A04020102020204" pitchFamily="34" charset="0"/>
              </a:defRPr>
            </a:lvl6pPr>
            <a:lvl7pPr marL="2971800" indent="-228600" eaLnBrk="0" fontAlgn="base" hangingPunct="0">
              <a:spcBef>
                <a:spcPct val="0"/>
              </a:spcBef>
              <a:spcAft>
                <a:spcPct val="0"/>
              </a:spcAft>
              <a:defRPr>
                <a:solidFill>
                  <a:schemeClr val="tx1"/>
                </a:solidFill>
                <a:latin typeface="Arial Black" panose="020B0A04020102020204" pitchFamily="34" charset="0"/>
              </a:defRPr>
            </a:lvl7pPr>
            <a:lvl8pPr marL="3429000" indent="-228600" eaLnBrk="0" fontAlgn="base" hangingPunct="0">
              <a:spcBef>
                <a:spcPct val="0"/>
              </a:spcBef>
              <a:spcAft>
                <a:spcPct val="0"/>
              </a:spcAft>
              <a:defRPr>
                <a:solidFill>
                  <a:schemeClr val="tx1"/>
                </a:solidFill>
                <a:latin typeface="Arial Black" panose="020B0A04020102020204" pitchFamily="34" charset="0"/>
              </a:defRPr>
            </a:lvl8pPr>
            <a:lvl9pPr marL="3886200" indent="-228600" eaLnBrk="0" fontAlgn="base" hangingPunct="0">
              <a:spcBef>
                <a:spcPct val="0"/>
              </a:spcBef>
              <a:spcAft>
                <a:spcPct val="0"/>
              </a:spcAft>
              <a:defRPr>
                <a:solidFill>
                  <a:schemeClr val="tx1"/>
                </a:solidFill>
                <a:latin typeface="Arial Black" panose="020B0A04020102020204" pitchFamily="34" charset="0"/>
              </a:defRPr>
            </a:lvl9pPr>
          </a:lstStyle>
          <a:p>
            <a:pPr algn="ctr"/>
            <a:r>
              <a:rPr lang="en-US" altLang="en-US" sz="2000" dirty="0">
                <a:latin typeface="+mn-lt"/>
                <a:ea typeface="+mn-ea"/>
              </a:rPr>
              <a:t>It takes three weeks to prepare a good ad-lib speech</a:t>
            </a:r>
          </a:p>
          <a:p>
            <a:pPr algn="ctr"/>
            <a:r>
              <a:rPr lang="en-US" altLang="en-US" sz="2000" i="1" dirty="0">
                <a:latin typeface="+mn-lt"/>
                <a:ea typeface="+mn-ea"/>
              </a:rPr>
              <a:t>- Mark Twain</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67A92D-A384-4900-AB51-5F50E6FC21B8}"/>
              </a:ext>
            </a:extLst>
          </p:cNvPr>
          <p:cNvSpPr>
            <a:spLocks noGrp="1"/>
          </p:cNvSpPr>
          <p:nvPr>
            <p:ph type="ctrTitle"/>
          </p:nvPr>
        </p:nvSpPr>
        <p:spPr/>
        <p:txBody>
          <a:bodyPr/>
          <a:lstStyle/>
          <a:p>
            <a:r>
              <a:rPr lang="en-US" dirty="0"/>
              <a:t>Let’s Critique some Real Slides</a:t>
            </a:r>
          </a:p>
        </p:txBody>
      </p:sp>
      <p:sp>
        <p:nvSpPr>
          <p:cNvPr id="3" name="Subtitle 2">
            <a:extLst>
              <a:ext uri="{FF2B5EF4-FFF2-40B4-BE49-F238E27FC236}">
                <a16:creationId xmlns:a16="http://schemas.microsoft.com/office/drawing/2014/main" id="{AC07BD40-BB46-4B66-8B3C-73F3AE474432}"/>
              </a:ext>
            </a:extLst>
          </p:cNvPr>
          <p:cNvSpPr>
            <a:spLocks noGrp="1"/>
          </p:cNvSpPr>
          <p:nvPr>
            <p:ph type="subTitle" idx="1"/>
          </p:nvPr>
        </p:nvSpPr>
        <p:spPr/>
        <p:txBody>
          <a:bodyPr/>
          <a:lstStyle/>
          <a:p>
            <a:r>
              <a:rPr lang="en-US" i="1" dirty="0"/>
              <a:t>From anonymous previous Capstone students</a:t>
            </a:r>
          </a:p>
        </p:txBody>
      </p:sp>
    </p:spTree>
    <p:extLst>
      <p:ext uri="{BB962C8B-B14F-4D97-AF65-F5344CB8AC3E}">
        <p14:creationId xmlns:p14="http://schemas.microsoft.com/office/powerpoint/2010/main" val="425177634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E3E159-8D9C-CD47-91DA-4F4828D03C0E}"/>
              </a:ext>
            </a:extLst>
          </p:cNvPr>
          <p:cNvSpPr>
            <a:spLocks noGrp="1"/>
          </p:cNvSpPr>
          <p:nvPr>
            <p:ph type="title"/>
          </p:nvPr>
        </p:nvSpPr>
        <p:spPr/>
        <p:txBody>
          <a:bodyPr/>
          <a:lstStyle/>
          <a:p>
            <a:r>
              <a:rPr lang="en-US" dirty="0"/>
              <a:t>API With Purchase Document</a:t>
            </a:r>
          </a:p>
        </p:txBody>
      </p:sp>
      <p:sp>
        <p:nvSpPr>
          <p:cNvPr id="8" name="TextBox 7">
            <a:extLst>
              <a:ext uri="{FF2B5EF4-FFF2-40B4-BE49-F238E27FC236}">
                <a16:creationId xmlns:a16="http://schemas.microsoft.com/office/drawing/2014/main" id="{2CA590A0-8C5A-0145-B8EC-94FC31C9AEBE}"/>
              </a:ext>
            </a:extLst>
          </p:cNvPr>
          <p:cNvSpPr txBox="1"/>
          <p:nvPr/>
        </p:nvSpPr>
        <p:spPr>
          <a:xfrm>
            <a:off x="5114272" y="3217136"/>
            <a:ext cx="934871" cy="300082"/>
          </a:xfrm>
          <a:prstGeom prst="rect">
            <a:avLst/>
          </a:prstGeom>
          <a:noFill/>
        </p:spPr>
        <p:txBody>
          <a:bodyPr wrap="none" rtlCol="0">
            <a:spAutoFit/>
          </a:bodyPr>
          <a:lstStyle/>
          <a:p>
            <a:pPr defTabSz="342900" eaLnBrk="1" fontAlgn="auto" hangingPunct="1">
              <a:spcBef>
                <a:spcPts val="0"/>
              </a:spcBef>
              <a:spcAft>
                <a:spcPts val="0"/>
              </a:spcAft>
            </a:pPr>
            <a:r>
              <a:rPr lang="en-US" sz="1350" dirty="0">
                <a:solidFill>
                  <a:srgbClr val="000000"/>
                </a:solidFill>
                <a:latin typeface="Century Schoolbook" panose="02040604050505020304"/>
                <a:ea typeface="+mn-ea"/>
              </a:rPr>
              <a:t>Response</a:t>
            </a:r>
          </a:p>
        </p:txBody>
      </p:sp>
      <p:pic>
        <p:nvPicPr>
          <p:cNvPr id="10" name="Picture 9">
            <a:extLst>
              <a:ext uri="{FF2B5EF4-FFF2-40B4-BE49-F238E27FC236}">
                <a16:creationId xmlns:a16="http://schemas.microsoft.com/office/drawing/2014/main" id="{7A9CCB25-1455-544B-8E0A-307085893723}"/>
              </a:ext>
            </a:extLst>
          </p:cNvPr>
          <p:cNvPicPr>
            <a:picLocks noChangeAspect="1"/>
          </p:cNvPicPr>
          <p:nvPr/>
        </p:nvPicPr>
        <p:blipFill>
          <a:blip r:embed="rId2"/>
          <a:stretch>
            <a:fillRect/>
          </a:stretch>
        </p:blipFill>
        <p:spPr>
          <a:xfrm>
            <a:off x="840105" y="2745411"/>
            <a:ext cx="7290511" cy="2931461"/>
          </a:xfrm>
          <a:prstGeom prst="rect">
            <a:avLst/>
          </a:prstGeom>
        </p:spPr>
      </p:pic>
    </p:spTree>
    <p:extLst>
      <p:ext uri="{BB962C8B-B14F-4D97-AF65-F5344CB8AC3E}">
        <p14:creationId xmlns:p14="http://schemas.microsoft.com/office/powerpoint/2010/main" val="329113791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4F581C-F872-F84D-A19D-0402DFA0EED2}"/>
              </a:ext>
            </a:extLst>
          </p:cNvPr>
          <p:cNvSpPr>
            <a:spLocks noGrp="1"/>
          </p:cNvSpPr>
          <p:nvPr>
            <p:ph type="title"/>
          </p:nvPr>
        </p:nvSpPr>
        <p:spPr>
          <a:xfrm>
            <a:off x="1028700" y="1371600"/>
            <a:ext cx="7200900" cy="1114425"/>
          </a:xfrm>
        </p:spPr>
        <p:txBody>
          <a:bodyPr>
            <a:normAutofit/>
          </a:bodyPr>
          <a:lstStyle/>
          <a:p>
            <a:r>
              <a:rPr lang="en-US" dirty="0"/>
              <a:t>Projects</a:t>
            </a:r>
          </a:p>
        </p:txBody>
      </p:sp>
      <p:graphicFrame>
        <p:nvGraphicFramePr>
          <p:cNvPr id="7" name="Content Placeholder 2">
            <a:extLst>
              <a:ext uri="{FF2B5EF4-FFF2-40B4-BE49-F238E27FC236}">
                <a16:creationId xmlns:a16="http://schemas.microsoft.com/office/drawing/2014/main" id="{5D2FC491-F626-4B2A-94B3-9C33E4A1B265}"/>
              </a:ext>
            </a:extLst>
          </p:cNvPr>
          <p:cNvGraphicFramePr>
            <a:graphicFrameLocks noGrp="1"/>
          </p:cNvGraphicFramePr>
          <p:nvPr>
            <p:ph idx="1"/>
          </p:nvPr>
        </p:nvGraphicFramePr>
        <p:xfrm>
          <a:off x="1028700" y="2571749"/>
          <a:ext cx="7200900" cy="329391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5754330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236FB2"/>
            </a:gs>
            <a:gs pos="100000">
              <a:schemeClr val="accent1">
                <a:lumMod val="97000"/>
                <a:lumOff val="3000"/>
              </a:schemeClr>
            </a:gs>
            <a:gs pos="100000">
              <a:schemeClr val="accent1">
                <a:lumMod val="70000"/>
              </a:schemeClr>
            </a:gs>
          </a:gsLst>
          <a:lin ang="16200000" scaled="1"/>
          <a:tileRect/>
        </a:gradFill>
        <a:effectLst/>
      </p:bgPr>
    </p:bg>
    <p:spTree>
      <p:nvGrpSpPr>
        <p:cNvPr id="1" name=""/>
        <p:cNvGrpSpPr/>
        <p:nvPr/>
      </p:nvGrpSpPr>
      <p:grpSpPr>
        <a:xfrm>
          <a:off x="0" y="0"/>
          <a:ext cx="0" cy="0"/>
          <a:chOff x="0" y="0"/>
          <a:chExt cx="0" cy="0"/>
        </a:xfrm>
      </p:grpSpPr>
      <p:pic>
        <p:nvPicPr>
          <p:cNvPr id="1034" name="Picture 10" descr="mage result for hadoop 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59914" y="1484053"/>
            <a:ext cx="2485919" cy="2485919"/>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mage result for version one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2299" y="4235093"/>
            <a:ext cx="1506956" cy="1506956"/>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mage result for python 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10993" y="2302096"/>
            <a:ext cx="3296457" cy="956633"/>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20" descr="mage result for apache hive logo"/>
          <p:cNvSpPr>
            <a:spLocks noChangeAspect="1" noChangeArrowheads="1"/>
          </p:cNvSpPr>
          <p:nvPr/>
        </p:nvSpPr>
        <p:spPr bwMode="auto">
          <a:xfrm>
            <a:off x="-1" y="857250"/>
            <a:ext cx="2231557" cy="2231557"/>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342900" eaLnBrk="1" fontAlgn="auto" hangingPunct="1">
              <a:spcBef>
                <a:spcPts val="0"/>
              </a:spcBef>
              <a:spcAft>
                <a:spcPts val="0"/>
              </a:spcAft>
            </a:pPr>
            <a:endParaRPr lang="en-US" sz="1350">
              <a:solidFill>
                <a:prstClr val="white"/>
              </a:solidFill>
              <a:latin typeface="Century Gothic" panose="020B0502020202020204"/>
              <a:ea typeface="+mn-ea"/>
            </a:endParaRPr>
          </a:p>
        </p:txBody>
      </p:sp>
      <p:sp>
        <p:nvSpPr>
          <p:cNvPr id="5" name="AutoShape 22" descr="mage result for apache hive logo"/>
          <p:cNvSpPr>
            <a:spLocks noChangeAspect="1" noChangeArrowheads="1"/>
          </p:cNvSpPr>
          <p:nvPr/>
        </p:nvSpPr>
        <p:spPr bwMode="auto">
          <a:xfrm>
            <a:off x="0" y="857250"/>
            <a:ext cx="0" cy="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342900" eaLnBrk="1" fontAlgn="auto" hangingPunct="1">
              <a:spcBef>
                <a:spcPts val="0"/>
              </a:spcBef>
              <a:spcAft>
                <a:spcPts val="0"/>
              </a:spcAft>
            </a:pPr>
            <a:endParaRPr lang="en-US" sz="1350">
              <a:solidFill>
                <a:prstClr val="white"/>
              </a:solidFill>
              <a:latin typeface="Century Gothic" panose="020B0502020202020204"/>
              <a:ea typeface="+mn-ea"/>
            </a:endParaRPr>
          </a:p>
        </p:txBody>
      </p:sp>
      <p:pic>
        <p:nvPicPr>
          <p:cNvPr id="1048" name="Picture 24" descr="elated imag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14800" y="4319117"/>
            <a:ext cx="2091218" cy="152217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675715" y="1172428"/>
            <a:ext cx="7130303" cy="715581"/>
          </a:xfrm>
          <a:prstGeom prst="rect">
            <a:avLst/>
          </a:prstGeom>
          <a:noFill/>
        </p:spPr>
        <p:txBody>
          <a:bodyPr wrap="square" rtlCol="0">
            <a:spAutoFit/>
          </a:bodyPr>
          <a:lstStyle/>
          <a:p>
            <a:pPr defTabSz="342900" eaLnBrk="1" fontAlgn="auto" hangingPunct="1">
              <a:spcBef>
                <a:spcPts val="0"/>
              </a:spcBef>
              <a:spcAft>
                <a:spcPts val="0"/>
              </a:spcAft>
            </a:pPr>
            <a:r>
              <a:rPr lang="en-US" sz="4050" b="1" dirty="0">
                <a:solidFill>
                  <a:srgbClr val="FFA111"/>
                </a:solidFill>
                <a:latin typeface="Hiragino Kaku Gothic ProN W6" charset="-128"/>
                <a:ea typeface="Hiragino Kaku Gothic ProN W6" charset="-128"/>
                <a:cs typeface="Hiragino Kaku Gothic ProN W6" charset="-128"/>
              </a:rPr>
              <a:t>Technologies </a:t>
            </a:r>
            <a:endParaRPr lang="en-US" sz="1350" b="1" dirty="0">
              <a:solidFill>
                <a:srgbClr val="FFA111"/>
              </a:solidFill>
              <a:latin typeface="Hiragino Kaku Gothic ProN W6" charset="-128"/>
              <a:ea typeface="Hiragino Kaku Gothic ProN W6" charset="-128"/>
              <a:cs typeface="Hiragino Kaku Gothic ProN W6" charset="-128"/>
            </a:endParaRPr>
          </a:p>
        </p:txBody>
      </p:sp>
      <p:pic>
        <p:nvPicPr>
          <p:cNvPr id="1056" name="Picture 32" descr="mage result for sql logo transparent"/>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05438" y="4118586"/>
            <a:ext cx="1940394" cy="1623463"/>
          </a:xfrm>
          <a:prstGeom prst="rect">
            <a:avLst/>
          </a:prstGeom>
          <a:noFill/>
          <a:extLst>
            <a:ext uri="{909E8E84-426E-40DD-AFC4-6F175D3DCCD1}">
              <a14:hiddenFill xmlns:a14="http://schemas.microsoft.com/office/drawing/2010/main">
                <a:solidFill>
                  <a:srgbClr val="FFFFFF"/>
                </a:solidFill>
              </a14:hiddenFill>
            </a:ext>
          </a:extLst>
        </p:spPr>
      </p:pic>
      <p:pic>
        <p:nvPicPr>
          <p:cNvPr id="1060" name="Picture 36" descr="mage result for anaconda logo transparent"/>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37489" y="3480021"/>
            <a:ext cx="3486265" cy="617220"/>
          </a:xfrm>
          <a:prstGeom prst="rect">
            <a:avLst/>
          </a:prstGeom>
          <a:noFill/>
          <a:extLst>
            <a:ext uri="{909E8E84-426E-40DD-AFC4-6F175D3DCCD1}">
              <a14:hiddenFill xmlns:a14="http://schemas.microsoft.com/office/drawing/2010/main">
                <a:solidFill>
                  <a:srgbClr val="FFFFFF"/>
                </a:solidFill>
              </a14:hiddenFill>
            </a:ext>
          </a:extLst>
        </p:spPr>
      </p:pic>
      <p:pic>
        <p:nvPicPr>
          <p:cNvPr id="1062" name="Picture 38" descr="mage result for cloudera impala logo transparent"/>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2300" y="2042172"/>
            <a:ext cx="2135659" cy="2135659"/>
          </a:xfrm>
          <a:prstGeom prst="rect">
            <a:avLst/>
          </a:prstGeom>
          <a:noFill/>
          <a:extLst>
            <a:ext uri="{909E8E84-426E-40DD-AFC4-6F175D3DCCD1}">
              <a14:hiddenFill xmlns:a14="http://schemas.microsoft.com/office/drawing/2010/main">
                <a:solidFill>
                  <a:srgbClr val="FFFFFF"/>
                </a:solidFill>
              </a14:hiddenFill>
            </a:ext>
          </a:extLst>
        </p:spPr>
      </p:pic>
      <p:sp>
        <p:nvSpPr>
          <p:cNvPr id="7" name="Slide Number Placeholder 6"/>
          <p:cNvSpPr>
            <a:spLocks noGrp="1"/>
          </p:cNvSpPr>
          <p:nvPr>
            <p:ph type="sldNum" sz="quarter" idx="12"/>
          </p:nvPr>
        </p:nvSpPr>
        <p:spPr/>
        <p:txBody>
          <a:bodyPr/>
          <a:lstStyle/>
          <a:p>
            <a:pPr defTabSz="342900" eaLnBrk="1" fontAlgn="auto" hangingPunct="1">
              <a:spcBef>
                <a:spcPts val="0"/>
              </a:spcBef>
              <a:spcAft>
                <a:spcPts val="0"/>
              </a:spcAft>
            </a:pPr>
            <a:fld id="{6113E31D-E2AB-40D1-8B51-AFA5AFEF393A}" type="slidenum">
              <a:rPr lang="en-US">
                <a:solidFill>
                  <a:srgbClr val="146194">
                    <a:lumMod val="50000"/>
                  </a:srgbClr>
                </a:solidFill>
                <a:latin typeface="Century Gothic" panose="020B0502020202020204"/>
                <a:ea typeface="+mn-ea"/>
              </a:rPr>
              <a:pPr defTabSz="342900" eaLnBrk="1" fontAlgn="auto" hangingPunct="1">
                <a:spcBef>
                  <a:spcPts val="0"/>
                </a:spcBef>
                <a:spcAft>
                  <a:spcPts val="0"/>
                </a:spcAft>
              </a:pPr>
              <a:t>36</a:t>
            </a:fld>
            <a:endParaRPr lang="en-US" dirty="0">
              <a:solidFill>
                <a:srgbClr val="146194">
                  <a:lumMod val="50000"/>
                </a:srgbClr>
              </a:solidFill>
              <a:latin typeface="Century Gothic" panose="020B0502020202020204"/>
              <a:ea typeface="+mn-ea"/>
            </a:endParaRPr>
          </a:p>
        </p:txBody>
      </p:sp>
    </p:spTree>
    <p:extLst>
      <p:ext uri="{BB962C8B-B14F-4D97-AF65-F5344CB8AC3E}">
        <p14:creationId xmlns:p14="http://schemas.microsoft.com/office/powerpoint/2010/main" val="66787066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6"/>
          <p:cNvSpPr txBox="1">
            <a:spLocks noGrp="1"/>
          </p:cNvSpPr>
          <p:nvPr>
            <p:ph type="title"/>
          </p:nvPr>
        </p:nvSpPr>
        <p:spPr>
          <a:xfrm>
            <a:off x="311700" y="1302275"/>
            <a:ext cx="8520600" cy="623400"/>
          </a:xfrm>
          <a:prstGeom prst="rect">
            <a:avLst/>
          </a:prstGeom>
        </p:spPr>
        <p:txBody>
          <a:bodyPr spcFirstLastPara="1" wrap="square" lIns="91425" tIns="91425" rIns="91425" bIns="91425" anchor="t" anchorCtr="0">
            <a:noAutofit/>
          </a:bodyPr>
          <a:lstStyle/>
          <a:p>
            <a:r>
              <a:rPr lang="en"/>
              <a:t>Project Overview</a:t>
            </a:r>
            <a:endParaRPr/>
          </a:p>
        </p:txBody>
      </p:sp>
      <p:sp>
        <p:nvSpPr>
          <p:cNvPr id="79" name="Google Shape;79;p16"/>
          <p:cNvSpPr txBox="1">
            <a:spLocks noGrp="1"/>
          </p:cNvSpPr>
          <p:nvPr>
            <p:ph type="body" idx="1"/>
          </p:nvPr>
        </p:nvSpPr>
        <p:spPr>
          <a:xfrm>
            <a:off x="311700" y="1925675"/>
            <a:ext cx="3165000" cy="623400"/>
          </a:xfrm>
          <a:prstGeom prst="rect">
            <a:avLst/>
          </a:prstGeom>
        </p:spPr>
        <p:txBody>
          <a:bodyPr spcFirstLastPara="1" wrap="square" lIns="91425" tIns="91425" rIns="91425" bIns="91425" anchor="t" anchorCtr="0">
            <a:noAutofit/>
          </a:bodyPr>
          <a:lstStyle/>
          <a:p>
            <a:pPr marL="0" indent="0">
              <a:buNone/>
            </a:pPr>
            <a:r>
              <a:rPr lang="en"/>
              <a:t>VersionOne Migration to Jira</a:t>
            </a:r>
            <a:endParaRPr/>
          </a:p>
          <a:p>
            <a:pPr marL="914400" indent="0">
              <a:spcBef>
                <a:spcPts val="1600"/>
              </a:spcBef>
              <a:buNone/>
            </a:pPr>
            <a:endParaRPr/>
          </a:p>
          <a:p>
            <a:pPr marL="0" indent="0">
              <a:spcBef>
                <a:spcPts val="1600"/>
              </a:spcBef>
              <a:spcAft>
                <a:spcPts val="1600"/>
              </a:spcAft>
              <a:buNone/>
            </a:pPr>
            <a:endParaRPr/>
          </a:p>
        </p:txBody>
      </p:sp>
      <p:sp>
        <p:nvSpPr>
          <p:cNvPr id="80" name="Google Shape;80;p16"/>
          <p:cNvSpPr txBox="1">
            <a:spLocks noGrp="1"/>
          </p:cNvSpPr>
          <p:nvPr>
            <p:ph type="body" idx="1"/>
          </p:nvPr>
        </p:nvSpPr>
        <p:spPr>
          <a:xfrm>
            <a:off x="240450" y="2474900"/>
            <a:ext cx="4402800" cy="3100800"/>
          </a:xfrm>
          <a:prstGeom prst="rect">
            <a:avLst/>
          </a:prstGeom>
        </p:spPr>
        <p:txBody>
          <a:bodyPr spcFirstLastPara="1" wrap="square" lIns="91425" tIns="91425" rIns="91425" bIns="91425" anchor="t" anchorCtr="0">
            <a:noAutofit/>
          </a:bodyPr>
          <a:lstStyle/>
          <a:p>
            <a:pPr marL="0" indent="0">
              <a:buNone/>
            </a:pPr>
            <a:r>
              <a:rPr lang="en"/>
              <a:t>Why?</a:t>
            </a:r>
            <a:endParaRPr/>
          </a:p>
          <a:p>
            <a:pPr>
              <a:spcBef>
                <a:spcPts val="1600"/>
              </a:spcBef>
            </a:pPr>
            <a:r>
              <a:rPr lang="en"/>
              <a:t>VersionOne is slower and inefficient</a:t>
            </a:r>
            <a:endParaRPr/>
          </a:p>
          <a:p>
            <a:r>
              <a:rPr lang="en"/>
              <a:t>VersionOne is more expensive</a:t>
            </a:r>
            <a:endParaRPr/>
          </a:p>
          <a:p>
            <a:r>
              <a:rPr lang="en"/>
              <a:t>Jira is compatible with other technologies that PNC uses</a:t>
            </a:r>
            <a:endParaRPr/>
          </a:p>
          <a:p>
            <a:pPr algn="just"/>
            <a:r>
              <a:rPr lang="en"/>
              <a:t>PNC originally migrated from Jira to VersionOne manually, which resulted in the loss of images, conversations, and time.</a:t>
            </a:r>
            <a:endParaRPr/>
          </a:p>
        </p:txBody>
      </p:sp>
      <p:sp>
        <p:nvSpPr>
          <p:cNvPr id="81" name="Google Shape;81;p16"/>
          <p:cNvSpPr txBox="1">
            <a:spLocks noGrp="1"/>
          </p:cNvSpPr>
          <p:nvPr>
            <p:ph type="body" idx="1"/>
          </p:nvPr>
        </p:nvSpPr>
        <p:spPr>
          <a:xfrm>
            <a:off x="4801625" y="2519150"/>
            <a:ext cx="4158900" cy="3012300"/>
          </a:xfrm>
          <a:prstGeom prst="rect">
            <a:avLst/>
          </a:prstGeom>
        </p:spPr>
        <p:txBody>
          <a:bodyPr spcFirstLastPara="1" wrap="square" lIns="91425" tIns="91425" rIns="91425" bIns="91425" anchor="t" anchorCtr="0">
            <a:noAutofit/>
          </a:bodyPr>
          <a:lstStyle/>
          <a:p>
            <a:pPr marL="0" indent="0">
              <a:buNone/>
            </a:pPr>
            <a:r>
              <a:rPr lang="en"/>
              <a:t>Our Task</a:t>
            </a:r>
            <a:endParaRPr/>
          </a:p>
          <a:p>
            <a:pPr algn="just">
              <a:spcBef>
                <a:spcPts val="1600"/>
              </a:spcBef>
            </a:pPr>
            <a:r>
              <a:rPr lang="en"/>
              <a:t>Create a self service migration tool to automate the process</a:t>
            </a:r>
            <a:endParaRPr/>
          </a:p>
          <a:p>
            <a:r>
              <a:rPr lang="en"/>
              <a:t>Ensures that all information is carried in this migration process, such as conversations, images, etc.</a:t>
            </a:r>
            <a:endParaRPr/>
          </a:p>
        </p:txBody>
      </p:sp>
      <p:pic>
        <p:nvPicPr>
          <p:cNvPr id="82" name="Google Shape;82;p16"/>
          <p:cNvPicPr preferRelativeResize="0"/>
          <p:nvPr/>
        </p:nvPicPr>
        <p:blipFill>
          <a:blip r:embed="rId3">
            <a:alphaModFix/>
          </a:blip>
          <a:stretch>
            <a:fillRect/>
          </a:stretch>
        </p:blipFill>
        <p:spPr>
          <a:xfrm>
            <a:off x="3846925" y="1435813"/>
            <a:ext cx="2673176" cy="486800"/>
          </a:xfrm>
          <a:prstGeom prst="rect">
            <a:avLst/>
          </a:prstGeom>
          <a:noFill/>
          <a:ln>
            <a:noFill/>
          </a:ln>
        </p:spPr>
      </p:pic>
      <p:pic>
        <p:nvPicPr>
          <p:cNvPr id="83" name="Google Shape;83;p16"/>
          <p:cNvPicPr preferRelativeResize="0"/>
          <p:nvPr/>
        </p:nvPicPr>
        <p:blipFill>
          <a:blip r:embed="rId4">
            <a:alphaModFix/>
          </a:blip>
          <a:stretch>
            <a:fillRect/>
          </a:stretch>
        </p:blipFill>
        <p:spPr>
          <a:xfrm>
            <a:off x="6890328" y="1237038"/>
            <a:ext cx="1941975" cy="7538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3F2737-F544-426A-AEC8-57D289505FB6}"/>
              </a:ext>
            </a:extLst>
          </p:cNvPr>
          <p:cNvSpPr>
            <a:spLocks noGrp="1"/>
          </p:cNvSpPr>
          <p:nvPr>
            <p:ph type="title"/>
          </p:nvPr>
        </p:nvSpPr>
        <p:spPr/>
        <p:txBody>
          <a:bodyPr/>
          <a:lstStyle/>
          <a:p>
            <a:r>
              <a:rPr lang="en-US" dirty="0"/>
              <a:t>Peer Review Logistics</a:t>
            </a:r>
          </a:p>
        </p:txBody>
      </p:sp>
      <p:sp>
        <p:nvSpPr>
          <p:cNvPr id="3" name="Content Placeholder 2">
            <a:extLst>
              <a:ext uri="{FF2B5EF4-FFF2-40B4-BE49-F238E27FC236}">
                <a16:creationId xmlns:a16="http://schemas.microsoft.com/office/drawing/2014/main" id="{15A2B9B9-4B5A-4A35-9238-CCA63EE2DCFF}"/>
              </a:ext>
            </a:extLst>
          </p:cNvPr>
          <p:cNvSpPr>
            <a:spLocks noGrp="1"/>
          </p:cNvSpPr>
          <p:nvPr>
            <p:ph idx="1"/>
          </p:nvPr>
        </p:nvSpPr>
        <p:spPr/>
        <p:txBody>
          <a:bodyPr/>
          <a:lstStyle/>
          <a:p>
            <a:r>
              <a:rPr lang="en-US" dirty="0"/>
              <a:t>Submit TopHat answers by </a:t>
            </a:r>
            <a:r>
              <a:rPr lang="en-US" dirty="0">
                <a:solidFill>
                  <a:srgbClr val="FF0000"/>
                </a:solidFill>
              </a:rPr>
              <a:t>Sunday midnight</a:t>
            </a:r>
          </a:p>
          <a:p>
            <a:pPr lvl="1"/>
            <a:r>
              <a:rPr lang="en-US" dirty="0"/>
              <a:t>Answers to the “</a:t>
            </a:r>
            <a:r>
              <a:rPr lang="en-US" altLang="en-US" dirty="0"/>
              <a:t>presentation questions”</a:t>
            </a:r>
          </a:p>
          <a:p>
            <a:pPr lvl="1"/>
            <a:r>
              <a:rPr lang="en-US" altLang="en-US" dirty="0"/>
              <a:t>Answers to feedback questions</a:t>
            </a:r>
          </a:p>
          <a:p>
            <a:pPr lvl="1"/>
            <a:endParaRPr lang="en-US" dirty="0"/>
          </a:p>
          <a:p>
            <a:r>
              <a:rPr lang="en-US" dirty="0"/>
              <a:t>Feedback provided to presenter </a:t>
            </a:r>
            <a:r>
              <a:rPr lang="en-US" dirty="0">
                <a:solidFill>
                  <a:srgbClr val="FF0000"/>
                </a:solidFill>
              </a:rPr>
              <a:t>before next class</a:t>
            </a:r>
          </a:p>
          <a:p>
            <a:pPr lvl="1"/>
            <a:r>
              <a:rPr lang="en-US" dirty="0"/>
              <a:t>Feedback and answers will be attached to “Presentation Slides” grading feedback in the form of .</a:t>
            </a:r>
            <a:r>
              <a:rPr lang="en-US" dirty="0" err="1"/>
              <a:t>xslx</a:t>
            </a:r>
            <a:endParaRPr lang="en-US" dirty="0"/>
          </a:p>
          <a:p>
            <a:pPr marL="0" indent="0">
              <a:buNone/>
            </a:pPr>
            <a:endParaRPr lang="en-US" dirty="0"/>
          </a:p>
        </p:txBody>
      </p:sp>
    </p:spTree>
    <p:extLst>
      <p:ext uri="{BB962C8B-B14F-4D97-AF65-F5344CB8AC3E}">
        <p14:creationId xmlns:p14="http://schemas.microsoft.com/office/powerpoint/2010/main" val="7160149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Title 1">
            <a:extLst>
              <a:ext uri="{FF2B5EF4-FFF2-40B4-BE49-F238E27FC236}">
                <a16:creationId xmlns:a16="http://schemas.microsoft.com/office/drawing/2014/main" id="{1604DB79-06BA-4D32-BC69-5E3C6DAFB400}"/>
              </a:ext>
            </a:extLst>
          </p:cNvPr>
          <p:cNvSpPr>
            <a:spLocks noGrp="1"/>
          </p:cNvSpPr>
          <p:nvPr>
            <p:ph type="title"/>
          </p:nvPr>
        </p:nvSpPr>
        <p:spPr>
          <a:xfrm>
            <a:off x="0" y="2971800"/>
            <a:ext cx="9144000" cy="914400"/>
          </a:xfrm>
        </p:spPr>
        <p:txBody>
          <a:bodyPr/>
          <a:lstStyle/>
          <a:p>
            <a:r>
              <a:rPr lang="en-US" altLang="en-US" i="1" dirty="0"/>
              <a:t>Now let’s talk about giving a good talk</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92832-3F40-4B76-89AD-07FAD9F71838}"/>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748334AF-32F2-41A3-BD9E-36A3029280A5}"/>
              </a:ext>
            </a:extLst>
          </p:cNvPr>
          <p:cNvSpPr>
            <a:spLocks noGrp="1"/>
          </p:cNvSpPr>
          <p:nvPr>
            <p:ph idx="1"/>
          </p:nvPr>
        </p:nvSpPr>
        <p:spPr/>
        <p:txBody>
          <a:bodyPr/>
          <a:lstStyle/>
          <a:p>
            <a:r>
              <a:rPr lang="en-US" dirty="0"/>
              <a:t>Why am I presenting in front of all these people?</a:t>
            </a:r>
          </a:p>
          <a:p>
            <a:endParaRPr lang="en-US" dirty="0"/>
          </a:p>
          <a:p>
            <a:r>
              <a:rPr lang="en-US" dirty="0"/>
              <a:t>How to structure my talk</a:t>
            </a:r>
          </a:p>
          <a:p>
            <a:endParaRPr lang="en-US" dirty="0"/>
          </a:p>
          <a:p>
            <a:r>
              <a:rPr lang="en-US" dirty="0"/>
              <a:t>Issues you want to avoid</a:t>
            </a:r>
          </a:p>
          <a:p>
            <a:pPr lvl="1"/>
            <a:r>
              <a:rPr lang="en-US" dirty="0"/>
              <a:t>Slide Design</a:t>
            </a:r>
          </a:p>
          <a:p>
            <a:pPr lvl="1"/>
            <a:r>
              <a:rPr lang="en-US" dirty="0"/>
              <a:t>Slide Delivery</a:t>
            </a:r>
          </a:p>
        </p:txBody>
      </p:sp>
    </p:spTree>
    <p:extLst>
      <p:ext uri="{BB962C8B-B14F-4D97-AF65-F5344CB8AC3E}">
        <p14:creationId xmlns:p14="http://schemas.microsoft.com/office/powerpoint/2010/main" val="24474495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92832-3F40-4B76-89AD-07FAD9F71838}"/>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748334AF-32F2-41A3-BD9E-36A3029280A5}"/>
              </a:ext>
            </a:extLst>
          </p:cNvPr>
          <p:cNvSpPr>
            <a:spLocks noGrp="1"/>
          </p:cNvSpPr>
          <p:nvPr>
            <p:ph idx="1"/>
          </p:nvPr>
        </p:nvSpPr>
        <p:spPr/>
        <p:txBody>
          <a:bodyPr/>
          <a:lstStyle/>
          <a:p>
            <a:r>
              <a:rPr lang="en-US" dirty="0"/>
              <a:t>Why am I presenting in front of all these people?</a:t>
            </a:r>
          </a:p>
          <a:p>
            <a:endParaRPr lang="en-US" dirty="0"/>
          </a:p>
          <a:p>
            <a:r>
              <a:rPr lang="en-US" dirty="0">
                <a:solidFill>
                  <a:schemeClr val="bg2">
                    <a:lumMod val="60000"/>
                    <a:lumOff val="40000"/>
                  </a:schemeClr>
                </a:solidFill>
              </a:rPr>
              <a:t>How to structure my talk</a:t>
            </a:r>
          </a:p>
          <a:p>
            <a:endParaRPr lang="en-US" dirty="0">
              <a:solidFill>
                <a:schemeClr val="bg2">
                  <a:lumMod val="60000"/>
                  <a:lumOff val="40000"/>
                </a:schemeClr>
              </a:solidFill>
            </a:endParaRPr>
          </a:p>
          <a:p>
            <a:r>
              <a:rPr lang="en-US" dirty="0">
                <a:solidFill>
                  <a:schemeClr val="bg2">
                    <a:lumMod val="60000"/>
                    <a:lumOff val="40000"/>
                  </a:schemeClr>
                </a:solidFill>
              </a:rPr>
              <a:t>Issues you want to avoid</a:t>
            </a:r>
          </a:p>
          <a:p>
            <a:pPr lvl="1"/>
            <a:r>
              <a:rPr lang="en-US" dirty="0">
                <a:solidFill>
                  <a:schemeClr val="bg2">
                    <a:lumMod val="60000"/>
                    <a:lumOff val="40000"/>
                  </a:schemeClr>
                </a:solidFill>
              </a:rPr>
              <a:t>Slide Design</a:t>
            </a:r>
          </a:p>
          <a:p>
            <a:pPr lvl="1"/>
            <a:r>
              <a:rPr lang="en-US" dirty="0">
                <a:solidFill>
                  <a:schemeClr val="bg2">
                    <a:lumMod val="60000"/>
                    <a:lumOff val="40000"/>
                  </a:schemeClr>
                </a:solidFill>
              </a:rPr>
              <a:t>Slide Delivery</a:t>
            </a:r>
          </a:p>
        </p:txBody>
      </p:sp>
    </p:spTree>
    <p:extLst>
      <p:ext uri="{BB962C8B-B14F-4D97-AF65-F5344CB8AC3E}">
        <p14:creationId xmlns:p14="http://schemas.microsoft.com/office/powerpoint/2010/main" val="34017520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FC7E4C-C37F-49DE-8D13-DD58042ABF27}"/>
              </a:ext>
            </a:extLst>
          </p:cNvPr>
          <p:cNvSpPr>
            <a:spLocks noGrp="1"/>
          </p:cNvSpPr>
          <p:nvPr>
            <p:ph type="title"/>
          </p:nvPr>
        </p:nvSpPr>
        <p:spPr/>
        <p:txBody>
          <a:bodyPr/>
          <a:lstStyle/>
          <a:p>
            <a:r>
              <a:rPr lang="en-US" sz="2800" dirty="0"/>
              <a:t>Why am I presenting in front of all these people?</a:t>
            </a:r>
          </a:p>
        </p:txBody>
      </p:sp>
      <p:sp>
        <p:nvSpPr>
          <p:cNvPr id="3" name="Content Placeholder 2">
            <a:extLst>
              <a:ext uri="{FF2B5EF4-FFF2-40B4-BE49-F238E27FC236}">
                <a16:creationId xmlns:a16="http://schemas.microsoft.com/office/drawing/2014/main" id="{22873C39-DB32-412B-A86F-354B754FA94D}"/>
              </a:ext>
            </a:extLst>
          </p:cNvPr>
          <p:cNvSpPr>
            <a:spLocks noGrp="1"/>
          </p:cNvSpPr>
          <p:nvPr>
            <p:ph idx="1"/>
          </p:nvPr>
        </p:nvSpPr>
        <p:spPr>
          <a:xfrm>
            <a:off x="685800" y="1371600"/>
            <a:ext cx="8382000" cy="4724400"/>
          </a:xfrm>
        </p:spPr>
        <p:txBody>
          <a:bodyPr/>
          <a:lstStyle/>
          <a:p>
            <a:pPr marL="457200" indent="-457200">
              <a:buFont typeface="+mj-lt"/>
              <a:buAutoNum type="arabicPeriod"/>
            </a:pPr>
            <a:r>
              <a:rPr lang="en-US" dirty="0"/>
              <a:t>You have experience worth sharing with your peers</a:t>
            </a:r>
          </a:p>
          <a:p>
            <a:pPr marL="857250" lvl="1" indent="-457200"/>
            <a:r>
              <a:rPr lang="en-US" dirty="0"/>
              <a:t>You worked on unique topics, ideas, products</a:t>
            </a:r>
          </a:p>
          <a:p>
            <a:pPr marL="857250" lvl="1" indent="-457200"/>
            <a:r>
              <a:rPr lang="en-US" dirty="0"/>
              <a:t>You worked for a unique organization </a:t>
            </a:r>
          </a:p>
          <a:p>
            <a:pPr marL="857250" lvl="1" indent="-457200"/>
            <a:endParaRPr lang="en-US" dirty="0"/>
          </a:p>
          <a:p>
            <a:pPr marL="457200" indent="-457200"/>
            <a:r>
              <a:rPr lang="en-US" dirty="0"/>
              <a:t>Could be …</a:t>
            </a:r>
          </a:p>
          <a:p>
            <a:pPr marL="857250" lvl="1" indent="-457200"/>
            <a:r>
              <a:rPr lang="en-US" dirty="0"/>
              <a:t>Product design;</a:t>
            </a:r>
            <a:br>
              <a:rPr lang="en-US" dirty="0"/>
            </a:br>
            <a:r>
              <a:rPr lang="en-US" dirty="0"/>
              <a:t>Why was a certain tech used and not something else?</a:t>
            </a:r>
          </a:p>
          <a:p>
            <a:pPr marL="857250" lvl="1" indent="-457200"/>
            <a:r>
              <a:rPr lang="en-US" dirty="0"/>
              <a:t>Software development methodology;</a:t>
            </a:r>
            <a:br>
              <a:rPr lang="en-US" dirty="0"/>
            </a:br>
            <a:r>
              <a:rPr lang="en-US" dirty="0"/>
              <a:t>How did you feel about it? Did it increase productivity?</a:t>
            </a:r>
          </a:p>
          <a:p>
            <a:pPr marL="857250" lvl="1" indent="-457200"/>
            <a:r>
              <a:rPr lang="en-US" dirty="0"/>
              <a:t>A new interesting job category;</a:t>
            </a:r>
            <a:br>
              <a:rPr lang="en-US" dirty="0"/>
            </a:br>
            <a:r>
              <a:rPr lang="en-US" dirty="0"/>
              <a:t>How does it compare to SW developer? Did you like it?</a:t>
            </a:r>
          </a:p>
          <a:p>
            <a:pPr marL="857250" lvl="1" indent="-457200"/>
            <a:r>
              <a:rPr lang="en-US" dirty="0"/>
              <a:t>Challenges you faced (technical, interpersonal, organizational);</a:t>
            </a:r>
            <a:br>
              <a:rPr lang="en-US" dirty="0"/>
            </a:br>
            <a:r>
              <a:rPr lang="en-US" dirty="0"/>
              <a:t>How you did you resolved them?  What did you learn?</a:t>
            </a:r>
          </a:p>
          <a:p>
            <a:pPr marL="857250" lvl="1" indent="-457200"/>
            <a:endParaRPr lang="en-US" dirty="0"/>
          </a:p>
        </p:txBody>
      </p:sp>
    </p:spTree>
    <p:extLst>
      <p:ext uri="{BB962C8B-B14F-4D97-AF65-F5344CB8AC3E}">
        <p14:creationId xmlns:p14="http://schemas.microsoft.com/office/powerpoint/2010/main" val="41099236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FC7E4C-C37F-49DE-8D13-DD58042ABF27}"/>
              </a:ext>
            </a:extLst>
          </p:cNvPr>
          <p:cNvSpPr>
            <a:spLocks noGrp="1"/>
          </p:cNvSpPr>
          <p:nvPr>
            <p:ph type="title"/>
          </p:nvPr>
        </p:nvSpPr>
        <p:spPr/>
        <p:txBody>
          <a:bodyPr/>
          <a:lstStyle/>
          <a:p>
            <a:r>
              <a:rPr lang="en-US" sz="2800" dirty="0"/>
              <a:t>Why am I presenting in front of all these people?</a:t>
            </a:r>
          </a:p>
        </p:txBody>
      </p:sp>
      <p:sp>
        <p:nvSpPr>
          <p:cNvPr id="3" name="Content Placeholder 2">
            <a:extLst>
              <a:ext uri="{FF2B5EF4-FFF2-40B4-BE49-F238E27FC236}">
                <a16:creationId xmlns:a16="http://schemas.microsoft.com/office/drawing/2014/main" id="{22873C39-DB32-412B-A86F-354B754FA94D}"/>
              </a:ext>
            </a:extLst>
          </p:cNvPr>
          <p:cNvSpPr>
            <a:spLocks noGrp="1"/>
          </p:cNvSpPr>
          <p:nvPr>
            <p:ph idx="1"/>
          </p:nvPr>
        </p:nvSpPr>
        <p:spPr/>
        <p:txBody>
          <a:bodyPr/>
          <a:lstStyle/>
          <a:p>
            <a:pPr marL="457200" indent="-457200">
              <a:buFont typeface="+mj-lt"/>
              <a:buAutoNum type="arabicPeriod" startAt="2"/>
            </a:pPr>
            <a:r>
              <a:rPr lang="en-US" dirty="0"/>
              <a:t>To gain practice in giving a technical talk</a:t>
            </a:r>
          </a:p>
          <a:p>
            <a:pPr marL="857250" lvl="1" indent="-457200"/>
            <a:r>
              <a:rPr lang="en-US" dirty="0"/>
              <a:t>Learn how to structure your ideas</a:t>
            </a:r>
          </a:p>
          <a:p>
            <a:pPr marL="857250" lvl="1" indent="-457200"/>
            <a:r>
              <a:rPr lang="en-US" dirty="0"/>
              <a:t>Learn how to design slides effectively</a:t>
            </a:r>
          </a:p>
          <a:p>
            <a:pPr marL="857250" lvl="1" indent="-457200"/>
            <a:r>
              <a:rPr lang="en-US" dirty="0"/>
              <a:t>Learn how to deliver your ideas impactfully</a:t>
            </a:r>
          </a:p>
          <a:p>
            <a:pPr marL="857250" lvl="1" indent="-457200"/>
            <a:endParaRPr lang="en-US" dirty="0"/>
          </a:p>
          <a:p>
            <a:pPr marL="457200" indent="-457200"/>
            <a:r>
              <a:rPr lang="en-US" dirty="0"/>
              <a:t>You also have an active role as a listener</a:t>
            </a:r>
          </a:p>
          <a:p>
            <a:pPr marL="857250" lvl="1" indent="-457200"/>
            <a:r>
              <a:rPr lang="en-US" dirty="0"/>
              <a:t>In giving helpful peer reviews to your friend</a:t>
            </a:r>
          </a:p>
          <a:p>
            <a:pPr marL="857250" lvl="1" indent="-457200"/>
            <a:r>
              <a:rPr lang="en-US" dirty="0"/>
              <a:t>Refer to the “</a:t>
            </a:r>
            <a:r>
              <a:rPr lang="en-US"/>
              <a:t>Peer Review </a:t>
            </a:r>
            <a:r>
              <a:rPr lang="en-US" dirty="0"/>
              <a:t>T</a:t>
            </a:r>
            <a:r>
              <a:rPr lang="en-US"/>
              <a:t>ips</a:t>
            </a:r>
            <a:r>
              <a:rPr lang="en-US" dirty="0"/>
              <a:t>” </a:t>
            </a:r>
            <a:r>
              <a:rPr lang="en-US"/>
              <a:t>page:</a:t>
            </a:r>
            <a:br>
              <a:rPr lang="en-US"/>
            </a:br>
            <a:r>
              <a:rPr lang="en-US">
                <a:hlinkClick r:id="rId2"/>
              </a:rPr>
              <a:t>https://wonsunahn.github.io/Capstone_Spring2021/review_tips/</a:t>
            </a:r>
            <a:endParaRPr lang="en-US"/>
          </a:p>
        </p:txBody>
      </p:sp>
    </p:spTree>
    <p:extLst>
      <p:ext uri="{BB962C8B-B14F-4D97-AF65-F5344CB8AC3E}">
        <p14:creationId xmlns:p14="http://schemas.microsoft.com/office/powerpoint/2010/main" val="1330100351"/>
      </p:ext>
    </p:extLst>
  </p:cSld>
  <p:clrMapOvr>
    <a:masterClrMapping/>
  </p:clrMapOvr>
</p:sld>
</file>

<file path=ppt/theme/theme1.xml><?xml version="1.0" encoding="utf-8"?>
<a:theme xmlns:a="http://schemas.openxmlformats.org/drawingml/2006/main" name="pitt_template">
  <a:themeElements>
    <a:clrScheme name="">
      <a:dk1>
        <a:srgbClr val="000000"/>
      </a:dk1>
      <a:lt1>
        <a:srgbClr val="FFFFFF"/>
      </a:lt1>
      <a:dk2>
        <a:srgbClr val="000000"/>
      </a:dk2>
      <a:lt2>
        <a:srgbClr val="808080"/>
      </a:lt2>
      <a:accent1>
        <a:srgbClr val="FFFFFF"/>
      </a:accent1>
      <a:accent2>
        <a:srgbClr val="CE0202"/>
      </a:accent2>
      <a:accent3>
        <a:srgbClr val="FFFFFF"/>
      </a:accent3>
      <a:accent4>
        <a:srgbClr val="000000"/>
      </a:accent4>
      <a:accent5>
        <a:srgbClr val="FFFFFF"/>
      </a:accent5>
      <a:accent6>
        <a:srgbClr val="BA0202"/>
      </a:accent6>
      <a:hlink>
        <a:srgbClr val="363099"/>
      </a:hlink>
      <a:folHlink>
        <a:srgbClr val="00A60D"/>
      </a:folHlink>
    </a:clrScheme>
    <a:fontScheme name="pitt_template">
      <a:majorFont>
        <a:latin typeface="Trebuchet MS"/>
        <a:ea typeface="Osaka"/>
        <a:cs typeface="Osaka"/>
      </a:majorFont>
      <a:minorFont>
        <a:latin typeface="Trebuchet MS"/>
        <a:ea typeface="Osaka"/>
        <a:cs typeface="Osaka"/>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charset="0"/>
            <a:ea typeface="ＭＳ Ｐゴシック" charset="-128"/>
            <a:cs typeface="ＭＳ Ｐゴシック"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charset="0"/>
            <a:ea typeface="ＭＳ Ｐゴシック" charset="-128"/>
            <a:cs typeface="ＭＳ Ｐゴシック" charset="-128"/>
          </a:defRPr>
        </a:defPPr>
      </a:lstStyle>
    </a:lnDef>
  </a:objectDefaults>
  <a:extraClrSchemeLst>
    <a:extraClrScheme>
      <a:clrScheme name="pitt_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pitt_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pitt_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pitt_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pitt_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pitt_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pitt_templat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pitt_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pitt_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pitt_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pitt_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pitt_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View">
  <a:themeElements>
    <a:clrScheme name="View">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ppt/theme/theme3.xml><?xml version="1.0" encoding="utf-8"?>
<a:theme xmlns:a="http://schemas.openxmlformats.org/drawingml/2006/main" name="Slice">
  <a:themeElements>
    <a:clrScheme name="Slice">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Slice">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13FEC7C6-62A9-40C4-99D2-581AACACAA2F}"/>
    </a:ext>
  </a:extLst>
</a:theme>
</file>

<file path=ppt/theme/theme4.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5.xml><?xml version="1.0" encoding="utf-8"?>
<a:theme xmlns:a="http://schemas.openxmlformats.org/drawingml/2006/main" name="Plum">
  <a:themeElements>
    <a:clrScheme name="Plum">
      <a:dk1>
        <a:srgbClr val="611BB8"/>
      </a:dk1>
      <a:lt1>
        <a:srgbClr val="FFFFFF"/>
      </a:lt1>
      <a:dk2>
        <a:srgbClr val="000000"/>
      </a:dk2>
      <a:lt2>
        <a:srgbClr val="7F7F7F"/>
      </a:lt2>
      <a:accent1>
        <a:srgbClr val="333333"/>
      </a:accent1>
      <a:accent2>
        <a:srgbClr val="5E2B97"/>
      </a:accent2>
      <a:accent3>
        <a:srgbClr val="7E57C2"/>
      </a:accent3>
      <a:accent4>
        <a:srgbClr val="C77025"/>
      </a:accent4>
      <a:accent5>
        <a:srgbClr val="009688"/>
      </a:accent5>
      <a:accent6>
        <a:srgbClr val="FFD600"/>
      </a:accent6>
      <a:hlink>
        <a:srgbClr val="009688"/>
      </a:hlink>
      <a:folHlink>
        <a:srgbClr val="00968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Override1.xml><?xml version="1.0" encoding="utf-8"?>
<a:themeOverride xmlns:a="http://schemas.openxmlformats.org/drawingml/2006/main">
  <a:clrScheme name="pitt_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themeOverride>
</file>

<file path=docProps/app.xml><?xml version="1.0" encoding="utf-8"?>
<Properties xmlns="http://schemas.openxmlformats.org/officeDocument/2006/extended-properties" xmlns:vt="http://schemas.openxmlformats.org/officeDocument/2006/docPropsVTypes">
  <Template>Tiger OS X:Users:adamlee:Desktop:pitt_template.pot</Template>
  <TotalTime>5660</TotalTime>
  <Words>1783</Words>
  <Application>Microsoft Office PowerPoint</Application>
  <PresentationFormat>On-screen Show (4:3)</PresentationFormat>
  <Paragraphs>275</Paragraphs>
  <Slides>37</Slides>
  <Notes>2</Notes>
  <HiddenSlides>0</HiddenSlides>
  <MMClips>0</MMClips>
  <ScaleCrop>false</ScaleCrop>
  <HeadingPairs>
    <vt:vector size="6" baseType="variant">
      <vt:variant>
        <vt:lpstr>Fonts Used</vt:lpstr>
      </vt:variant>
      <vt:variant>
        <vt:i4>16</vt:i4>
      </vt:variant>
      <vt:variant>
        <vt:lpstr>Theme</vt:lpstr>
      </vt:variant>
      <vt:variant>
        <vt:i4>5</vt:i4>
      </vt:variant>
      <vt:variant>
        <vt:lpstr>Slide Titles</vt:lpstr>
      </vt:variant>
      <vt:variant>
        <vt:i4>37</vt:i4>
      </vt:variant>
    </vt:vector>
  </HeadingPairs>
  <TitlesOfParts>
    <vt:vector size="58" baseType="lpstr">
      <vt:lpstr>Hiragino Kaku Gothic ProN W6</vt:lpstr>
      <vt:lpstr>Monotype Sorts</vt:lpstr>
      <vt:lpstr>Raleway</vt:lpstr>
      <vt:lpstr>Arial</vt:lpstr>
      <vt:lpstr>Calibri</vt:lpstr>
      <vt:lpstr>Century Gothic</vt:lpstr>
      <vt:lpstr>Century Schoolbook</vt:lpstr>
      <vt:lpstr>Consolas</vt:lpstr>
      <vt:lpstr>Franklin Gothic Book</vt:lpstr>
      <vt:lpstr>Georgia</vt:lpstr>
      <vt:lpstr>Source Sans Pro</vt:lpstr>
      <vt:lpstr>Times New Roman</vt:lpstr>
      <vt:lpstr>Trebuchet MS</vt:lpstr>
      <vt:lpstr>Wingdings</vt:lpstr>
      <vt:lpstr>Wingdings 2</vt:lpstr>
      <vt:lpstr>Wingdings 3</vt:lpstr>
      <vt:lpstr>pitt_template</vt:lpstr>
      <vt:lpstr>View</vt:lpstr>
      <vt:lpstr>Slice</vt:lpstr>
      <vt:lpstr>Crop</vt:lpstr>
      <vt:lpstr>Plum</vt:lpstr>
      <vt:lpstr>Giving a Presentation</vt:lpstr>
      <vt:lpstr>Presentation Logistics</vt:lpstr>
      <vt:lpstr>Presentation Questions</vt:lpstr>
      <vt:lpstr>Peer Review Logistics</vt:lpstr>
      <vt:lpstr>Now let’s talk about giving a good talk</vt:lpstr>
      <vt:lpstr>Outline</vt:lpstr>
      <vt:lpstr>Outline</vt:lpstr>
      <vt:lpstr>Why am I presenting in front of all these people?</vt:lpstr>
      <vt:lpstr>Why am I presenting in front of all these people?</vt:lpstr>
      <vt:lpstr>Why am I presenting in front of all these people?</vt:lpstr>
      <vt:lpstr>Outline</vt:lpstr>
      <vt:lpstr>Structure your talk based on your audience and the time that you have</vt:lpstr>
      <vt:lpstr>That’s not a lot of time, how should I structure my talk to relate to these people?</vt:lpstr>
      <vt:lpstr>Think Big Picture and Context</vt:lpstr>
      <vt:lpstr>Outline</vt:lpstr>
      <vt:lpstr>Admire my beautiful slide</vt:lpstr>
      <vt:lpstr>Admire my beautiful slide</vt:lpstr>
      <vt:lpstr>Look at my code, my code is amazing</vt:lpstr>
      <vt:lpstr>Look at my code, my code is amazing</vt:lpstr>
      <vt:lpstr>My Code</vt:lpstr>
      <vt:lpstr>Towers of Hanoi: Recursive Solution</vt:lpstr>
      <vt:lpstr>Towers of Hanoi: Recursive Solution</vt:lpstr>
      <vt:lpstr>I am a math whiz</vt:lpstr>
      <vt:lpstr>I am a math whiz</vt:lpstr>
      <vt:lpstr>Just read my text</vt:lpstr>
      <vt:lpstr>Just read my text</vt:lpstr>
      <vt:lpstr>A picture is worth a thousand words But only if you explain it!</vt:lpstr>
      <vt:lpstr>A picture is worth a thousand words But only if you explain it!</vt:lpstr>
      <vt:lpstr>Acronyms and jargons are useful But only if you explain them!</vt:lpstr>
      <vt:lpstr>Outline</vt:lpstr>
      <vt:lpstr>It’s not just what you say, but how you say it</vt:lpstr>
      <vt:lpstr>Practice, Practice, Practice</vt:lpstr>
      <vt:lpstr>Let’s Critique some Real Slides</vt:lpstr>
      <vt:lpstr>API With Purchase Document</vt:lpstr>
      <vt:lpstr>Projects</vt:lpstr>
      <vt:lpstr>PowerPoint Presentation</vt:lpstr>
      <vt:lpstr>Project Overview</vt:lpstr>
    </vt:vector>
  </TitlesOfParts>
  <Company>Adam Lee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Discrete Structures for Computer Science</dc:title>
  <dc:creator>Adam Lee</dc:creator>
  <cp:lastModifiedBy>Daniel Ahn</cp:lastModifiedBy>
  <cp:revision>346</cp:revision>
  <cp:lastPrinted>2008-08-24T01:10:54Z</cp:lastPrinted>
  <dcterms:created xsi:type="dcterms:W3CDTF">2009-12-30T18:37:25Z</dcterms:created>
  <dcterms:modified xsi:type="dcterms:W3CDTF">2021-01-29T17:53:50Z</dcterms:modified>
</cp:coreProperties>
</file>